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96" d="100"/>
          <a:sy n="96" d="100"/>
        </p:scale>
        <p:origin x="678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296305E-9E1F-4802-899A-D28826A0EDF2}"/>
    <pc:docChg chg="undo custSel modSld modMainMaster">
      <pc:chgData name="Jim Lansford" userId="a4fe446c-a46d-4105-b32e-f064615612ff" providerId="ADAL" clId="{5296305E-9E1F-4802-899A-D28826A0EDF2}" dt="2021-05-15T17:17:17.901" v="62" actId="20577"/>
      <pc:docMkLst>
        <pc:docMk/>
      </pc:docMkLst>
      <pc:sldChg chg="modSp mod">
        <pc:chgData name="Jim Lansford" userId="a4fe446c-a46d-4105-b32e-f064615612ff" providerId="ADAL" clId="{5296305E-9E1F-4802-899A-D28826A0EDF2}" dt="2021-05-15T17:17:17.901" v="62" actId="20577"/>
        <pc:sldMkLst>
          <pc:docMk/>
          <pc:sldMk cId="0" sldId="386"/>
        </pc:sldMkLst>
        <pc:spChg chg="mod">
          <ac:chgData name="Jim Lansford" userId="a4fe446c-a46d-4105-b32e-f064615612ff" providerId="ADAL" clId="{5296305E-9E1F-4802-899A-D28826A0EDF2}" dt="2021-05-15T17:17:17.901" v="62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a4fe446c-a46d-4105-b32e-f064615612ff" providerId="ADAL" clId="{5296305E-9E1F-4802-899A-D28826A0EDF2}" dt="2021-05-15T17:12:35.767" v="53" actId="404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a4fe446c-a46d-4105-b32e-f064615612ff" providerId="ADAL" clId="{5296305E-9E1F-4802-899A-D28826A0EDF2}" dt="2021-05-15T17:13:07.929" v="59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296305E-9E1F-4802-899A-D28826A0EDF2}" dt="2021-05-15T17:13:07.929" v="5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802.11-21/0852r0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2-02-0wng-agenda-for-wng-sc-2021-ma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805-00-0wng-wng-meeting-minutes-2021-may-electronic-meeting.docx" TargetMode="External"/><Relationship Id="rId5" Type="http://schemas.openxmlformats.org/officeDocument/2006/relationships/hyperlink" Target="https://mentor.ieee.org/802.11/dcn/21/11-21-0776-00-0wng-deepbeam-deep-waveform-learning-for-coordination-free-beam-management-in-mmwave-networks.pdf" TargetMode="External"/><Relationship Id="rId4" Type="http://schemas.openxmlformats.org/officeDocument/2006/relationships/hyperlink" Target="https://mentor.ieee.org/802.11/dcn/21/11-21-0665-00-0wng-proactive-spectrum-planning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2021-05-17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9056359" imgH="2312431" progId="Word.Document.8">
                  <p:embed/>
                </p:oleObj>
              </mc:Choice>
              <mc:Fallback>
                <p:oleObj name="Document" r:id="rId4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May 2021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8448" y="609601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dirty="0">
                <a:hlinkClick r:id="rId3"/>
              </a:rPr>
              <a:t>https://mentor.ieee.org/802.11/dcn/21/11-21-0632-02-0wng-agenda-for-wng-sc-2021-may.pptx</a:t>
            </a:r>
            <a:r>
              <a:rPr lang="en-US" altLang="en-US" dirty="0"/>
              <a:t> 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March 2021 meeting</a:t>
            </a:r>
            <a:endParaRPr lang="en-GB" alt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“Proactive Spectrum Planning” – Rich Kennedy (Self)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dirty="0">
                <a:hlinkClick r:id="rId4"/>
              </a:rPr>
              <a:t>https://mentor.ieee.org/802.11/dcn/21/11-21-0665-00-0wng-proactive-spectrum-planning.pptx</a:t>
            </a:r>
            <a:r>
              <a:rPr lang="en-GB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sz="2000" dirty="0"/>
              <a:t>No straw polls or motions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</a:t>
            </a:r>
            <a:r>
              <a:rPr lang="en-US" dirty="0" err="1"/>
              <a:t>DeepBeam</a:t>
            </a:r>
            <a:r>
              <a:rPr lang="en-US" dirty="0"/>
              <a:t>: Deep Waveform Learning for Coordination-Free Beam Management in </a:t>
            </a:r>
            <a:r>
              <a:rPr lang="en-US" dirty="0" err="1"/>
              <a:t>mmWave</a:t>
            </a:r>
            <a:r>
              <a:rPr lang="en-US" dirty="0"/>
              <a:t> Networks” – Francesco </a:t>
            </a:r>
            <a:r>
              <a:rPr lang="en-US" dirty="0" err="1"/>
              <a:t>Restuccia</a:t>
            </a:r>
            <a:r>
              <a:rPr lang="en-US" dirty="0"/>
              <a:t> (Northeastern Univ)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dirty="0">
                <a:hlinkClick r:id="rId5"/>
              </a:rPr>
              <a:t>https://mentor.ieee.org/802.11/dcn/21/11-21-0776-00-0wng-deepbeam-deep-waveform-learning-for-coordination-free-beam-management-in-mmwave-networks.pdf</a:t>
            </a:r>
            <a:r>
              <a:rPr lang="en-GB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sz="2000" dirty="0"/>
              <a:t>No straw polls or motions</a:t>
            </a:r>
            <a:endParaRPr lang="en-US" sz="2000" dirty="0"/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 </a:t>
            </a:r>
            <a:r>
              <a:rPr lang="en-GB" altLang="en-US" dirty="0">
                <a:hlinkClick r:id="rId6"/>
              </a:rPr>
              <a:t>https://mentor.ieee.org/802.11/dcn/21/11-21-0805-00-0wng-wng-meeting-minutes-2021-may-electronic-meeting.docx</a:t>
            </a:r>
            <a:r>
              <a:rPr lang="en-GB" alt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 2021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16086</TotalTime>
  <Words>225</Words>
  <Application>Microsoft Office PowerPoint</Application>
  <PresentationFormat>Widescreen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829</cp:revision>
  <cp:lastPrinted>1998-02-10T13:28:06Z</cp:lastPrinted>
  <dcterms:created xsi:type="dcterms:W3CDTF">2004-12-02T14:01:45Z</dcterms:created>
  <dcterms:modified xsi:type="dcterms:W3CDTF">2021-05-15T17:17:46Z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