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76" r:id="rId4"/>
    <p:sldId id="1575" r:id="rId5"/>
    <p:sldId id="1577" r:id="rId6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4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/0850r1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06-00-00bd-ieee-802-11bd-may-2021-interim-meeting-minutes.docx" TargetMode="External"/><Relationship Id="rId2" Type="http://schemas.openxmlformats.org/officeDocument/2006/relationships/hyperlink" Target="https://mentor.ieee.org/802.11/dcn/21/11-21-0597-04-00bd-tgbd-teleconference-agenda-for-may-202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Interim May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May 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       Tech Editor: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Bahar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Sadeghi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(Intel)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 err="1" smtClean="0"/>
              <a:t>TGbd</a:t>
            </a:r>
            <a:r>
              <a:rPr lang="en-US" altLang="en-US" dirty="0" smtClean="0"/>
              <a:t>’s</a:t>
            </a:r>
            <a:r>
              <a:rPr lang="en-GB" altLang="en-US" dirty="0" smtClean="0"/>
              <a:t> Progress in this week</a:t>
            </a:r>
          </a:p>
          <a:p>
            <a:pPr lvl="1" algn="just"/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sessions were arranged in this week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approved TC minutes for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in Mar 2021 802.11 plenary week and following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TCs before this week.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approved CRs as included in 11-20/1887r8. Still 46 CIDs remain with </a:t>
            </a:r>
            <a:r>
              <a:rPr lang="en-GB" altLang="en-US" dirty="0" smtClean="0"/>
              <a:t>25 </a:t>
            </a:r>
            <a:r>
              <a:rPr lang="en-GB" altLang="en-US" dirty="0" smtClean="0"/>
              <a:t>CIDs ready for SP.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approved updated CAD document as in 11-20/1564r5.</a:t>
            </a:r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timeline is updated as in following slide.</a:t>
            </a:r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plan for Jun is proposed as in following slides</a:t>
            </a:r>
            <a:r>
              <a:rPr lang="en-GB" altLang="en-US" dirty="0" smtClean="0"/>
              <a:t>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agenda and preliminary minutes documents for this week:</a:t>
            </a:r>
          </a:p>
          <a:p>
            <a:pPr lvl="2" algn="just"/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mentor.ieee.org/802.11/dcn/21/11-21-0597-04-00bd-tgbd-teleconference-agenda-for-may-2021.pptx</a:t>
            </a:r>
            <a:endParaRPr lang="en-GB" altLang="en-US" dirty="0" smtClean="0"/>
          </a:p>
          <a:p>
            <a:pPr lvl="2" algn="just"/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mentor.ieee.org/802.11/dcn/21/11-21-0806-00-00bd-ieee-802-11bd-may-2021-interim-meeting-minutes.docx</a:t>
            </a:r>
            <a:endParaRPr lang="en-GB" altLang="en-US" dirty="0" smtClean="0"/>
          </a:p>
          <a:p>
            <a:pPr algn="just"/>
            <a:endParaRPr lang="en-US" altLang="en-GB" dirty="0" smtClean="0"/>
          </a:p>
          <a:p>
            <a:pPr marL="57150" indent="0" algn="just"/>
            <a:r>
              <a:rPr lang="en-US" altLang="en-GB" dirty="0" smtClean="0"/>
              <a:t>Goal for future TCs: complete comment resolutions for LB 251 (11bd D1.0)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in the 802.11 interim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36806"/>
              </p:ext>
            </p:extLst>
          </p:nvPr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11-21/0595r3, 11-21/0597r4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11-21/0454r0, 11-21/0565r0,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11-21/0655r0, 11-21/0806r0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11-19/2045r10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(D1.0)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11-20/1887r9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(LB251)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11-20/1564r5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/>
              <a:t>802.11 </a:t>
            </a:r>
            <a:r>
              <a:rPr lang="en-US" altLang="zh-CN" dirty="0" err="1"/>
              <a:t>TGbd</a:t>
            </a:r>
            <a:r>
              <a:rPr lang="en-US" altLang="zh-CN" dirty="0"/>
              <a:t>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sp>
        <p:nvSpPr>
          <p:cNvPr id="8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  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  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  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  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  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  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  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  Dec 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2021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1573333" y="1946773"/>
            <a:ext cx="6656267" cy="270142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May 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25</a:t>
            </a:r>
            <a:r>
              <a:rPr lang="en-US" altLang="zh-CN" sz="24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sz="2400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1,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(new)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Jun 8, 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15,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Jun 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22,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29,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  <a:endParaRPr lang="en-US" altLang="zh-CN" sz="2400" u="sng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3452</TotalTime>
  <Words>381</Words>
  <Application>Microsoft Office PowerPoint</Application>
  <PresentationFormat>宽屏</PresentationFormat>
  <Paragraphs>86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Interim May 2021 IEEE 802.11 TGbd Closing Report</vt:lpstr>
      <vt:lpstr>TGbd’s Progress in the 802.11 interim week</vt:lpstr>
      <vt:lpstr>TGbd Progress Documents</vt:lpstr>
      <vt:lpstr>IEEE 802.11 TGbd Timeline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1951</cp:revision>
  <cp:lastPrinted>1998-02-10T13:28:00Z</cp:lastPrinted>
  <dcterms:created xsi:type="dcterms:W3CDTF">1998-02-10T13:07:00Z</dcterms:created>
  <dcterms:modified xsi:type="dcterms:W3CDTF">2021-05-17T14:06:56Z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