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578" r:id="rId2"/>
    <p:sldId id="1573" r:id="rId3"/>
    <p:sldId id="1576" r:id="rId4"/>
    <p:sldId id="1575" r:id="rId5"/>
    <p:sldId id="1577" r:id="rId6"/>
  </p:sldIdLst>
  <p:sldSz cx="12192000" cy="6858000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4" y="6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8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713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396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May 2021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(ZTE)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/0850r0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Interim May</a:t>
            </a:r>
            <a:r>
              <a:rPr lang="en-US" altLang="zh-CN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2021</a:t>
            </a:r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en-US" sz="3200" dirty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en-US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TGbd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May </a:t>
            </a:r>
            <a:r>
              <a:rPr lang="en-US" altLang="zh-CN" sz="1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2021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(ZTE)</a:t>
            </a: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(ZTE)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Vice Chair: 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Hongyuan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Zhang (NXP), 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					Joseph Levy (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InterDigital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 Secretary: 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Yan Zhang (NXP)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       Tech Editor:	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Bahar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kumimoji="0" lang="en-US" altLang="en-US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Sadeghi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(Intel)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685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084320"/>
          </a:xfrm>
        </p:spPr>
        <p:txBody>
          <a:bodyPr>
            <a:normAutofit fontScale="95000"/>
          </a:bodyPr>
          <a:lstStyle/>
          <a:p>
            <a:pPr algn="just"/>
            <a:r>
              <a:rPr lang="en-GB" altLang="en-US" dirty="0" err="1" smtClean="0"/>
              <a:t>TGbd</a:t>
            </a:r>
            <a:r>
              <a:rPr lang="en-US" altLang="en-US" dirty="0" smtClean="0"/>
              <a:t>’s</a:t>
            </a:r>
            <a:r>
              <a:rPr lang="en-GB" altLang="en-US" dirty="0" smtClean="0"/>
              <a:t> Progress in this week</a:t>
            </a:r>
          </a:p>
          <a:p>
            <a:pPr lvl="1" algn="just"/>
            <a:r>
              <a:rPr lang="en-GB" altLang="en-US" dirty="0" smtClean="0"/>
              <a:t>4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</a:t>
            </a:r>
            <a:r>
              <a:rPr lang="en-GB" altLang="en-US" dirty="0" smtClean="0"/>
              <a:t>teleconference sessions were arranged in this week</a:t>
            </a:r>
          </a:p>
          <a:p>
            <a:pPr lvl="1" algn="just"/>
            <a:r>
              <a:rPr lang="en-GB" altLang="en-US" dirty="0" err="1" smtClean="0"/>
              <a:t>TGbd</a:t>
            </a:r>
            <a:r>
              <a:rPr lang="en-GB" altLang="en-US" dirty="0" smtClean="0"/>
              <a:t> a</a:t>
            </a:r>
            <a:r>
              <a:rPr lang="en-GB" altLang="en-US" dirty="0" smtClean="0"/>
              <a:t>pproved </a:t>
            </a:r>
            <a:r>
              <a:rPr lang="en-GB" altLang="en-US" dirty="0" smtClean="0"/>
              <a:t>TC minutes for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sessions in </a:t>
            </a:r>
            <a:r>
              <a:rPr lang="en-GB" altLang="en-US" dirty="0" smtClean="0"/>
              <a:t>Mar </a:t>
            </a:r>
            <a:r>
              <a:rPr lang="en-GB" altLang="en-US" dirty="0" smtClean="0"/>
              <a:t>2021 802.11 </a:t>
            </a:r>
            <a:r>
              <a:rPr lang="en-GB" altLang="en-US" dirty="0" smtClean="0"/>
              <a:t>plenary </a:t>
            </a:r>
            <a:r>
              <a:rPr lang="en-GB" altLang="en-US" dirty="0" smtClean="0"/>
              <a:t>week and following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TCs before this week.</a:t>
            </a:r>
          </a:p>
          <a:p>
            <a:pPr lvl="1" algn="just"/>
            <a:r>
              <a:rPr lang="en-GB" altLang="en-US" dirty="0" err="1" smtClean="0"/>
              <a:t>TGbd</a:t>
            </a:r>
            <a:r>
              <a:rPr lang="en-GB" altLang="en-US" dirty="0" smtClean="0"/>
              <a:t> approved </a:t>
            </a:r>
            <a:r>
              <a:rPr lang="en-GB" altLang="en-US" dirty="0" smtClean="0"/>
              <a:t>CRs </a:t>
            </a:r>
            <a:r>
              <a:rPr lang="en-GB" altLang="en-US" dirty="0" smtClean="0"/>
              <a:t>as included in 11-20/1887r8</a:t>
            </a:r>
            <a:r>
              <a:rPr lang="en-GB" altLang="en-US" dirty="0" smtClean="0"/>
              <a:t>. Still 46 CIDs remain with 28 CIDs ready for SP.</a:t>
            </a:r>
          </a:p>
          <a:p>
            <a:pPr lvl="1" algn="just"/>
            <a:r>
              <a:rPr lang="en-GB" altLang="en-US" dirty="0" err="1" smtClean="0"/>
              <a:t>TGbd</a:t>
            </a:r>
            <a:r>
              <a:rPr lang="en-GB" altLang="en-US" dirty="0" smtClean="0"/>
              <a:t> approved updated CAD document as in 11-20/1564r5.</a:t>
            </a:r>
            <a:endParaRPr lang="en-GB" altLang="en-US" dirty="0" smtClean="0"/>
          </a:p>
          <a:p>
            <a:pPr lvl="1" algn="just"/>
            <a:r>
              <a:rPr lang="en-GB" altLang="en-US" dirty="0" smtClean="0"/>
              <a:t>The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timeline is updated as in following slide.</a:t>
            </a:r>
          </a:p>
          <a:p>
            <a:pPr lvl="1" algn="just"/>
            <a:r>
              <a:rPr lang="en-GB" altLang="en-US" dirty="0" smtClean="0"/>
              <a:t>The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teleconference plan for Jun is proposed as in following slides.</a:t>
            </a:r>
            <a:endParaRPr lang="en-GB" altLang="en-US" dirty="0" smtClean="0"/>
          </a:p>
          <a:p>
            <a:pPr algn="just"/>
            <a:endParaRPr lang="en-US" altLang="en-GB" dirty="0" smtClean="0"/>
          </a:p>
          <a:p>
            <a:pPr marL="57150" indent="0" algn="just"/>
            <a:r>
              <a:rPr lang="en-US" altLang="en-GB" dirty="0" smtClean="0"/>
              <a:t>Goal for future TCs: complete comment resolutions for LB 251 (11bd D1.0)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TGbd’s</a:t>
            </a:r>
            <a:r>
              <a:rPr lang="en-US" altLang="zh-CN" dirty="0" smtClean="0"/>
              <a:t> Progress in the 802.11 interim week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TGbd</a:t>
            </a:r>
            <a:r>
              <a:rPr lang="en-US" altLang="zh-CN" dirty="0" smtClean="0"/>
              <a:t> Progress Documents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2021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47311"/>
              </p:ext>
            </p:extLst>
          </p:nvPr>
        </p:nvGraphicFramePr>
        <p:xfrm>
          <a:off x="1447922" y="1756302"/>
          <a:ext cx="9637599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21"/>
                <a:gridCol w="6589678"/>
              </a:tblGrid>
              <a:tr h="192026"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TG Documents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Latest</a:t>
                      </a:r>
                      <a:r>
                        <a:rPr lang="en-US" altLang="zh-CN" sz="1800" baseline="0" dirty="0" smtClean="0"/>
                        <a:t> Revision</a:t>
                      </a:r>
                      <a:endParaRPr lang="en-US" altLang="zh-CN" sz="1800" dirty="0" smtClean="0"/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Definition and 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11-19/0202r1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Selection Procedure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Functional Requirement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11-19/0495r3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Spec Framework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11-19/0497r7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 to IEEE VT/ITS</a:t>
                      </a:r>
                      <a:r>
                        <a:rPr lang="en-US" altLang="zh-CN" sz="1200" baseline="0" dirty="0" smtClean="0"/>
                        <a:t> 1609 WG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Liaison response</a:t>
                      </a:r>
                      <a:r>
                        <a:rPr lang="en-US" altLang="zh-CN" sz="1200" baseline="0" dirty="0" smtClean="0"/>
                        <a:t> to ITU-T CITS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TBbd</a:t>
                      </a:r>
                      <a:r>
                        <a:rPr lang="en-US" altLang="zh-CN" sz="1200" baseline="0" dirty="0" smtClean="0"/>
                        <a:t> FRD/SFD Motion Booklet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11-19/0514r14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TGbd</a:t>
                      </a:r>
                      <a:r>
                        <a:rPr lang="en-US" altLang="zh-CN" sz="1200" dirty="0" smtClean="0"/>
                        <a:t> Use Case</a:t>
                      </a:r>
                      <a:r>
                        <a:rPr lang="en-US" altLang="zh-CN" sz="1200" baseline="0" dirty="0" smtClean="0"/>
                        <a:t> document</a:t>
                      </a:r>
                      <a:endParaRPr lang="en-US" altLang="zh-CN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11-19/1342r1</a:t>
                      </a: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Teleconference 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11-20/0774r10,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11-20/1164r7, 11-20/1352r9, 11-20/1561r7, 11-20/1806r2, 11-20/1891r0, 11-20/1923r11, 11-21/0177r2, 11-21/0207r8,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11-21/0595r3,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11-21/0597r4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Teleconference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11-20/0276r11, 11-20/1105r8, 11-20/1489r1, 11-20/1655r3, 11-20/1775r1, 11-20/1907r1, 11-21/0068r0,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  <a:sym typeface="+mn-ea"/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sym typeface="+mn-ea"/>
                        </a:rPr>
                        <a:t>11-21/0117r0, 11-21/0327r0, 11-21/0453r0,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  <a:sym typeface="+mn-ea"/>
                        </a:rPr>
                        <a:t>11-21/0454r0, 11-21/0565r0,</a:t>
                      </a:r>
                      <a:r>
                        <a:rPr lang="en-US" altLang="zh-CN" sz="1200" baseline="0" dirty="0" smtClean="0">
                          <a:solidFill>
                            <a:srgbClr val="0070C0"/>
                          </a:solidFill>
                          <a:sym typeface="+mn-ea"/>
                        </a:rPr>
                        <a:t> 11-21/0655r0</a:t>
                      </a:r>
                      <a:endParaRPr lang="en-US" altLang="zh-CN" sz="1200" dirty="0" smtClean="0">
                        <a:solidFill>
                          <a:srgbClr val="0070C0"/>
                        </a:solidFill>
                        <a:sym typeface="+mn-ea"/>
                      </a:endParaRPr>
                    </a:p>
                  </a:txBody>
                  <a:tcPr/>
                </a:tc>
              </a:tr>
              <a:tr h="1603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Tech Editor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11-19/2045r10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(D1.0)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/>
                        <a:t>Comment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11-20/0701r7 (D0.3), </a:t>
                      </a:r>
                      <a:r>
                        <a:rPr lang="en-US" altLang="zh-CN" sz="1200" dirty="0" smtClean="0">
                          <a:solidFill>
                            <a:srgbClr val="0070C0"/>
                          </a:solidFill>
                        </a:rPr>
                        <a:t>11-20/1887r8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(LB251)</a:t>
                      </a:r>
                    </a:p>
                  </a:txBody>
                  <a:tcPr/>
                </a:tc>
              </a:tr>
              <a:tr h="160689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Coexistence</a:t>
                      </a:r>
                      <a:r>
                        <a:rPr lang="en-US" altLang="zh-CN" sz="1200" baseline="0" dirty="0" smtClean="0">
                          <a:solidFill>
                            <a:schemeClr val="tx1"/>
                          </a:solidFill>
                        </a:rPr>
                        <a:t> Assurance Document</a:t>
                      </a:r>
                      <a:endParaRPr lang="en-US" altLang="zh-CN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11-20/1564r2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</a:t>
            </a:r>
            <a:r>
              <a:rPr lang="en-US" altLang="zh-CN" dirty="0"/>
              <a:t>802.11 </a:t>
            </a:r>
            <a:r>
              <a:rPr lang="en-US" altLang="zh-CN" dirty="0" err="1"/>
              <a:t>TGbd</a:t>
            </a:r>
            <a:r>
              <a:rPr lang="en-US" altLang="zh-CN" dirty="0"/>
              <a:t> </a:t>
            </a:r>
            <a:r>
              <a:rPr lang="en-US" altLang="zh-CN" dirty="0" smtClean="0"/>
              <a:t>Timeline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8" name="文本占位符 2"/>
          <p:cNvSpPr txBox="1">
            <a:spLocks/>
          </p:cNvSpPr>
          <p:nvPr/>
        </p:nvSpPr>
        <p:spPr>
          <a:xfrm>
            <a:off x="2215430" y="1751012"/>
            <a:ext cx="8144392" cy="4573511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Dec 2018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Jan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D0.1 										</a:t>
            </a:r>
            <a:r>
              <a:rPr lang="en-US" altLang="en-US" sz="2000" kern="0" dirty="0">
                <a:solidFill>
                  <a:srgbClr val="00B050"/>
                </a:solidFill>
                <a:sym typeface="Wingdings" panose="05000000000000000000" pitchFamily="2" charset="2"/>
              </a:rPr>
              <a:t>Nov 2019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D1.0 Letter Ballot						</a:t>
            </a:r>
            <a:r>
              <a:rPr lang="en-US" altLang="en-US" sz="2000" kern="0" dirty="0">
                <a:solidFill>
                  <a:srgbClr val="00B050"/>
                </a:solidFill>
                <a:cs typeface="+mn-ea"/>
                <a:sym typeface="Wingdings" panose="05000000000000000000" pitchFamily="2" charset="2"/>
              </a:rPr>
              <a:t>Sep 2020  Oct 2020</a:t>
            </a:r>
            <a:endParaRPr lang="en-US" altLang="en-US" sz="2000" kern="0" dirty="0">
              <a:solidFill>
                <a:srgbClr val="00B050"/>
              </a:solidFill>
              <a:cs typeface="+mn-ea"/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Mar 2021  Jul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Sponsor Ballot Pool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2021  Nov 2021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LB recirculation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  Jan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D3.0 unchanged recirculation 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2021  Jan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Initial Sponsor Ballot (D4.0)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Nov 2021  Mar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  Sep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Jul 2022  Oct 2022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Sep 2022  Dec 2022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IEEE 802.11 </a:t>
            </a:r>
            <a:r>
              <a:rPr lang="en-US" altLang="zh-CN" dirty="0" err="1" smtClean="0"/>
              <a:t>TGbd</a:t>
            </a:r>
            <a:r>
              <a:rPr lang="en-US" altLang="zh-CN" dirty="0" smtClean="0"/>
              <a:t> TC Plan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 </a:t>
            </a:r>
            <a:r>
              <a:rPr lang="en-US" altLang="zh-CN" dirty="0" smtClean="0"/>
              <a:t>2021</a:t>
            </a:r>
            <a:endParaRPr lang="en-US" dirty="0"/>
          </a:p>
        </p:txBody>
      </p:sp>
      <p:sp>
        <p:nvSpPr>
          <p:cNvPr id="8" name="内容占位符 2"/>
          <p:cNvSpPr>
            <a:spLocks noGrp="1"/>
          </p:cNvSpPr>
          <p:nvPr/>
        </p:nvSpPr>
        <p:spPr>
          <a:xfrm>
            <a:off x="1573333" y="1946773"/>
            <a:ext cx="9143760" cy="4257314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1" hangingPunct="1"/>
            <a:r>
              <a:rPr lang="en-US" altLang="zh-CN" sz="2400" dirty="0" smtClean="0">
                <a:solidFill>
                  <a:srgbClr val="00B050"/>
                </a:solidFill>
                <a:cs typeface="+mn-ea"/>
                <a:sym typeface="+mn-ea"/>
              </a:rPr>
              <a:t>May 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25</a:t>
            </a:r>
            <a:r>
              <a:rPr lang="en-US" altLang="zh-CN" sz="2400" baseline="30000" dirty="0">
                <a:solidFill>
                  <a:srgbClr val="00B050"/>
                </a:solidFill>
                <a:cs typeface="+mn-ea"/>
                <a:sym typeface="+mn-ea"/>
              </a:rPr>
              <a:t>th</a:t>
            </a:r>
            <a:r>
              <a:rPr lang="en-US" altLang="zh-CN" sz="2400" dirty="0">
                <a:solidFill>
                  <a:srgbClr val="00B050"/>
                </a:solidFill>
                <a:cs typeface="+mn-ea"/>
                <a:sym typeface="+mn-ea"/>
              </a:rPr>
              <a:t>, 10:00am ~ 11:59am, ET; </a:t>
            </a:r>
            <a:r>
              <a:rPr lang="en-US" altLang="zh-CN" sz="2400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endParaRPr lang="en-US" altLang="zh-CN" sz="2400" dirty="0" smtClean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Jun 1,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10:00am ~ 11:59am, ET; </a:t>
            </a:r>
            <a:r>
              <a:rPr lang="en-US" altLang="zh-CN" sz="2400" u="sng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 (new)</a:t>
            </a:r>
          </a:p>
          <a:p>
            <a:pPr eaLnBrk="1" hangingPunct="1"/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Jun 8, 10:00am ~ 11:59am, ET; </a:t>
            </a:r>
            <a:r>
              <a:rPr lang="en-US" altLang="zh-CN" sz="2400" u="sng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(new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)</a:t>
            </a:r>
          </a:p>
          <a:p>
            <a:pPr eaLnBrk="1" hangingPunct="1"/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Jun 15,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10:00am ~ 11:59am, ET; </a:t>
            </a:r>
            <a:r>
              <a:rPr lang="en-US" altLang="zh-CN" sz="2400" u="sng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(new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)</a:t>
            </a:r>
          </a:p>
          <a:p>
            <a:pPr eaLnBrk="1" hangingPunct="1"/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Jun 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22,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10:00am ~ 11:59am, ET; </a:t>
            </a:r>
            <a:r>
              <a:rPr lang="en-US" altLang="zh-CN" sz="2400" u="sng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(new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)</a:t>
            </a:r>
          </a:p>
          <a:p>
            <a:pPr eaLnBrk="1" hangingPunct="1"/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Jun 29,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10:00am ~ 11:59am, ET; </a:t>
            </a:r>
            <a:r>
              <a:rPr lang="en-US" altLang="zh-CN" sz="2400" u="sng" dirty="0" err="1" smtClean="0">
                <a:solidFill>
                  <a:srgbClr val="00B050"/>
                </a:solidFill>
                <a:cs typeface="+mn-ea"/>
                <a:sym typeface="+mn-ea"/>
              </a:rPr>
              <a:t>Webex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 </a:t>
            </a:r>
            <a:r>
              <a:rPr lang="en-US" altLang="zh-CN" sz="2400" u="sng" dirty="0">
                <a:solidFill>
                  <a:srgbClr val="00B050"/>
                </a:solidFill>
                <a:cs typeface="+mn-ea"/>
                <a:sym typeface="+mn-ea"/>
              </a:rPr>
              <a:t>(new</a:t>
            </a:r>
            <a:r>
              <a:rPr lang="en-US" altLang="zh-CN" sz="2400" u="sng" dirty="0" smtClean="0">
                <a:solidFill>
                  <a:srgbClr val="00B050"/>
                </a:solidFill>
                <a:cs typeface="+mn-ea"/>
                <a:sym typeface="+mn-ea"/>
              </a:rPr>
              <a:t>)</a:t>
            </a:r>
            <a:endParaRPr lang="en-US" altLang="zh-CN" sz="2400" u="sng" dirty="0">
              <a:solidFill>
                <a:srgbClr val="00B050"/>
              </a:solidFill>
              <a:cs typeface="+mn-ea"/>
              <a:sym typeface="+mn-ea"/>
            </a:endParaRPr>
          </a:p>
          <a:p>
            <a:pPr eaLnBrk="1" hangingPunct="1"/>
            <a:endParaRPr lang="en-US" altLang="zh-CN" sz="2400" dirty="0">
              <a:solidFill>
                <a:srgbClr val="00B050"/>
              </a:solidFill>
              <a:cs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8824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3433</TotalTime>
  <Words>363</Words>
  <Application>Microsoft Office PowerPoint</Application>
  <PresentationFormat>宽屏</PresentationFormat>
  <Paragraphs>83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IEEE 802.11 Interim May 2021 IEEE 802.11 TGbd Closing Report</vt:lpstr>
      <vt:lpstr>TGbd’s Progress in the 802.11 interim week</vt:lpstr>
      <vt:lpstr>TGbd Progress Documents</vt:lpstr>
      <vt:lpstr>IEEE 802.11 TGbd Timeline</vt:lpstr>
      <vt:lpstr>IEEE 802.11 TGbd TC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IMT-AHC March 2008 Orlando Plenary</dc:title>
  <dc:creator>Bo Sun</dc:creator>
  <cp:lastModifiedBy>孙波10013985</cp:lastModifiedBy>
  <cp:revision>1946</cp:revision>
  <cp:lastPrinted>1998-02-10T13:28:00Z</cp:lastPrinted>
  <dcterms:created xsi:type="dcterms:W3CDTF">1998-02-10T13:07:00Z</dcterms:created>
  <dcterms:modified xsi:type="dcterms:W3CDTF">2021-05-14T15:35:03Z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2052-11.8.2.8411</vt:lpwstr>
  </property>
</Properties>
</file>