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523" r:id="rId3"/>
    <p:sldId id="288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DE9F6F-A537-49F8-BFB0-4987F4ABDBEC}" v="2" dt="2021-05-14T13:52:51.4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2" autoAdjust="0"/>
    <p:restoredTop sz="94660"/>
  </p:normalViewPr>
  <p:slideViewPr>
    <p:cSldViewPr>
      <p:cViewPr varScale="1">
        <p:scale>
          <a:sx n="80" d="100"/>
          <a:sy n="80" d="100"/>
        </p:scale>
        <p:origin x="51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Montemurro" userId="40c20c913ca7511e" providerId="LiveId" clId="{31DE9F6F-A537-49F8-BFB0-4987F4ABDBEC}"/>
    <pc:docChg chg="custSel delSld modSld modMainMaster">
      <pc:chgData name="Michael Montemurro" userId="40c20c913ca7511e" providerId="LiveId" clId="{31DE9F6F-A537-49F8-BFB0-4987F4ABDBEC}" dt="2021-05-14T13:53:47.174" v="736" actId="2696"/>
      <pc:docMkLst>
        <pc:docMk/>
      </pc:docMkLst>
      <pc:sldChg chg="modSp mod">
        <pc:chgData name="Michael Montemurro" userId="40c20c913ca7511e" providerId="LiveId" clId="{31DE9F6F-A537-49F8-BFB0-4987F4ABDBEC}" dt="2021-05-14T13:52:12.456" v="729" actId="20577"/>
        <pc:sldMkLst>
          <pc:docMk/>
          <pc:sldMk cId="0" sldId="288"/>
        </pc:sldMkLst>
        <pc:spChg chg="mod">
          <ac:chgData name="Michael Montemurro" userId="40c20c913ca7511e" providerId="LiveId" clId="{31DE9F6F-A537-49F8-BFB0-4987F4ABDBEC}" dt="2021-05-14T13:52:12.456" v="729" actId="20577"/>
          <ac:spMkLst>
            <pc:docMk/>
            <pc:sldMk cId="0" sldId="288"/>
            <ac:spMk id="4" creationId="{69CC6D9C-231E-4010-9950-661F4D83FA2C}"/>
          </ac:spMkLst>
        </pc:spChg>
      </pc:sldChg>
      <pc:sldChg chg="modSp mod">
        <pc:chgData name="Michael Montemurro" userId="40c20c913ca7511e" providerId="LiveId" clId="{31DE9F6F-A537-49F8-BFB0-4987F4ABDBEC}" dt="2021-05-14T13:51:53.368" v="697" actId="255"/>
        <pc:sldMkLst>
          <pc:docMk/>
          <pc:sldMk cId="2868633806" sldId="523"/>
        </pc:sldMkLst>
        <pc:spChg chg="mod">
          <ac:chgData name="Michael Montemurro" userId="40c20c913ca7511e" providerId="LiveId" clId="{31DE9F6F-A537-49F8-BFB0-4987F4ABDBEC}" dt="2021-05-14T13:51:53.368" v="697" actId="255"/>
          <ac:spMkLst>
            <pc:docMk/>
            <pc:sldMk cId="2868633806" sldId="523"/>
            <ac:spMk id="5126" creationId="{00000000-0000-0000-0000-000000000000}"/>
          </ac:spMkLst>
        </pc:spChg>
      </pc:sldChg>
      <pc:sldChg chg="del">
        <pc:chgData name="Michael Montemurro" userId="40c20c913ca7511e" providerId="LiveId" clId="{31DE9F6F-A537-49F8-BFB0-4987F4ABDBEC}" dt="2021-05-14T13:53:47.174" v="736" actId="2696"/>
        <pc:sldMkLst>
          <pc:docMk/>
          <pc:sldMk cId="4030422066" sldId="617"/>
        </pc:sldMkLst>
      </pc:sldChg>
      <pc:sldMasterChg chg="modSp mod">
        <pc:chgData name="Michael Montemurro" userId="40c20c913ca7511e" providerId="LiveId" clId="{31DE9F6F-A537-49F8-BFB0-4987F4ABDBEC}" dt="2021-05-14T13:53:20.342" v="735" actId="20577"/>
        <pc:sldMasterMkLst>
          <pc:docMk/>
          <pc:sldMasterMk cId="0" sldId="2147483648"/>
        </pc:sldMasterMkLst>
        <pc:spChg chg="mod">
          <ac:chgData name="Michael Montemurro" userId="40c20c913ca7511e" providerId="LiveId" clId="{31DE9F6F-A537-49F8-BFB0-4987F4ABDBEC}" dt="2021-05-14T13:53:20.342" v="735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6019800" y="381000"/>
            <a:ext cx="533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2021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096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May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04026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802.11-21/0845r0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66-01-000m-a-mpdu-issue-for-802-11ah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Huawei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Closing Report – March 2021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2021-03-12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877896"/>
              </p:ext>
            </p:extLst>
          </p:nvPr>
        </p:nvGraphicFramePr>
        <p:xfrm>
          <a:off x="557213" y="2360613"/>
          <a:ext cx="7685087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2577" imgH="1182853" progId="Word.Document.8">
                  <p:embed/>
                </p:oleObj>
              </mc:Choice>
              <mc:Fallback>
                <p:oleObj name="Document" r:id="rId3" imgW="8512577" imgH="1182853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" y="2360613"/>
                        <a:ext cx="7685087" cy="106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18718" y="6475413"/>
            <a:ext cx="1925207" cy="169277"/>
          </a:xfrm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199"/>
            <a:ext cx="7772400" cy="48752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Continued comment resolution for CC35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Still in initial stages for comment resolution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Approved resolutions for some trivial editorial comments</a:t>
            </a:r>
          </a:p>
          <a:p>
            <a:pPr>
              <a:lnSpc>
                <a:spcPct val="90000"/>
              </a:lnSpc>
            </a:pPr>
            <a:r>
              <a:rPr lang="en-US" dirty="0"/>
              <a:t>Discussed a strawman plan to address WFA Hotspot 2.0 communication on ANQP</a:t>
            </a:r>
          </a:p>
          <a:p>
            <a:pPr>
              <a:lnSpc>
                <a:spcPct val="90000"/>
              </a:lnSpc>
            </a:pPr>
            <a:r>
              <a:rPr lang="en-US" dirty="0"/>
              <a:t>Discussed a contribution on an S1G interoperability issue: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hlinkClick r:id="rId3"/>
              </a:rPr>
              <a:t>https://mentor.ieee.org/802.11/dcn/21/11-21-0766-01-000m-a-mpdu-issue-for-802-11ah.pptx</a:t>
            </a:r>
            <a:r>
              <a:rPr lang="en-US" sz="2400" dirty="0"/>
              <a:t> </a:t>
            </a:r>
          </a:p>
          <a:p>
            <a:pPr>
              <a:lnSpc>
                <a:spcPct val="90000"/>
              </a:lnSpc>
            </a:pPr>
            <a:r>
              <a:rPr lang="en-US" dirty="0"/>
              <a:t>No changes to timeline</a:t>
            </a:r>
          </a:p>
          <a:p>
            <a:pPr>
              <a:lnSpc>
                <a:spcPct val="90000"/>
              </a:lnSpc>
            </a:pPr>
            <a:r>
              <a:rPr lang="en-US" dirty="0"/>
              <a:t>P802.11ax roll-in should occur in the May/June timeline.</a:t>
            </a:r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18718" y="6475413"/>
            <a:ext cx="1925207" cy="169277"/>
          </a:xfrm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May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2021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Teleconferences: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May 24, June 7, 14, 21, July 26 – Monday 10am ET, 2hrs (virtual plenary is July 12-20)</a:t>
            </a:r>
          </a:p>
          <a:p>
            <a:pPr>
              <a:lnSpc>
                <a:spcPct val="90000"/>
              </a:lnSpc>
            </a:pPr>
            <a:r>
              <a:rPr lang="en-US" kern="0" dirty="0"/>
              <a:t>Continue processing comments from comment collection</a:t>
            </a:r>
          </a:p>
          <a:p>
            <a:pPr>
              <a:lnSpc>
                <a:spcPct val="90000"/>
              </a:lnSpc>
            </a:pPr>
            <a:r>
              <a:rPr lang="en-US" kern="0" dirty="0"/>
              <a:t>Continue to discuss issues on the issues list</a:t>
            </a:r>
          </a:p>
          <a:p>
            <a:pPr>
              <a:lnSpc>
                <a:spcPct val="90000"/>
              </a:lnSpc>
            </a:pPr>
            <a:r>
              <a:rPr lang="en-US" dirty="0"/>
              <a:t>Updates to timeline and roll-in plans for </a:t>
            </a:r>
            <a:r>
              <a:rPr lang="en-US" dirty="0" err="1"/>
              <a:t>TGay</a:t>
            </a:r>
            <a:r>
              <a:rPr lang="en-US" dirty="0"/>
              <a:t> and </a:t>
            </a:r>
            <a:r>
              <a:rPr lang="en-US" dirty="0" err="1"/>
              <a:t>TGba</a:t>
            </a:r>
            <a:endParaRPr lang="en-US" kern="0" dirty="0"/>
          </a:p>
          <a:p>
            <a:pPr marL="0" indent="0">
              <a:buNone/>
            </a:pPr>
            <a:endParaRPr lang="en-C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5446</TotalTime>
  <Words>200</Words>
  <Application>Microsoft Office PowerPoint</Application>
  <PresentationFormat>On-screen Show (4:3)</PresentationFormat>
  <Paragraphs>38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802-11-Submission</vt:lpstr>
      <vt:lpstr>Document</vt:lpstr>
      <vt:lpstr>REVme Closing Report – March 2021</vt:lpstr>
      <vt:lpstr>Work Completed</vt:lpstr>
      <vt:lpstr>Plans for May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Michael Montemurro</cp:lastModifiedBy>
  <cp:revision>193</cp:revision>
  <cp:lastPrinted>1998-02-10T13:28:06Z</cp:lastPrinted>
  <dcterms:created xsi:type="dcterms:W3CDTF">2007-05-21T21:00:37Z</dcterms:created>
  <dcterms:modified xsi:type="dcterms:W3CDTF">2021-05-14T13:53:54Z</dcterms:modified>
  <cp:category/>
</cp:coreProperties>
</file>