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91" d="100"/>
          <a:sy n="91" d="100"/>
        </p:scale>
        <p:origin x="21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802.11-21/0843r0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May 2021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May 2021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May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484784"/>
            <a:ext cx="11026949" cy="411321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457200" lvl="1" indent="0">
              <a:buFontTx/>
              <a:buNone/>
              <a:defRPr/>
            </a:pPr>
            <a:r>
              <a:rPr lang="en-GB" altLang="en-US" dirty="0"/>
              <a:t>Approved: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Updates to Draft 0.5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Agreed new timeline – Target WG LB for Nov. ‘21</a:t>
            </a:r>
          </a:p>
          <a:p>
            <a:pPr marL="457200" lvl="1" indent="0">
              <a:defRPr/>
            </a:pPr>
            <a:endParaRPr lang="en-GB" altLang="en-US" dirty="0"/>
          </a:p>
          <a:p>
            <a:pPr marL="457200" lvl="1" indent="0">
              <a:defRPr/>
            </a:pPr>
            <a:r>
              <a:rPr lang="en-GB" altLang="en-US" dirty="0"/>
              <a:t>The committee completed its agenda items for the meeting.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MAC contributions were considered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Applicability of current Channel Access in 802.11 considered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CCA and retransmission CCA concepts approved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Comment resolution against D0.4 on-going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11-21/0651r5.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11-21/0847r0.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Review Draft 0.4 and create Draft 0.5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Agree definition of “antenna”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Discuss LC Optimized PHY link with 802.11 MAC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24 May at 11:00 EST (17:00 CET) for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31 May. at 11:00 EST (17:00 CET) for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7 Jun. at 11:00 EST (17:00 CET) for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14 Jun. at 11:00 EST (17:00 CET) for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21 Jun. at 11:00 EST (17:00 CET) for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5 Jul. at 11:00 EST (17:00 CET) for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298</Words>
  <Application>Microsoft Office PowerPoint</Application>
  <PresentationFormat>Widescreen</PresentationFormat>
  <Paragraphs>61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May 2021 Closing Report</vt:lpstr>
      <vt:lpstr>Abstract</vt:lpstr>
      <vt:lpstr>TGbb activities at the May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66</cp:revision>
  <cp:lastPrinted>1601-01-01T00:00:00Z</cp:lastPrinted>
  <dcterms:created xsi:type="dcterms:W3CDTF">2019-08-08T09:50:31Z</dcterms:created>
  <dcterms:modified xsi:type="dcterms:W3CDTF">2021-05-14T14:02:36Z</dcterms:modified>
</cp:coreProperties>
</file>