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9"/>
  </p:notesMasterIdLst>
  <p:handoutMasterIdLst>
    <p:handoutMasterId r:id="rId60"/>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79" r:id="rId36"/>
    <p:sldId id="695" r:id="rId37"/>
    <p:sldId id="680" r:id="rId38"/>
    <p:sldId id="683" r:id="rId39"/>
    <p:sldId id="694" r:id="rId40"/>
    <p:sldId id="689" r:id="rId41"/>
    <p:sldId id="699" r:id="rId42"/>
    <p:sldId id="700" r:id="rId43"/>
    <p:sldId id="684" r:id="rId44"/>
    <p:sldId id="685" r:id="rId45"/>
    <p:sldId id="686" r:id="rId46"/>
    <p:sldId id="687" r:id="rId47"/>
    <p:sldId id="688" r:id="rId48"/>
    <p:sldId id="315" r:id="rId49"/>
    <p:sldId id="312" r:id="rId50"/>
    <p:sldId id="318" r:id="rId51"/>
    <p:sldId id="472" r:id="rId52"/>
    <p:sldId id="473" r:id="rId53"/>
    <p:sldId id="474" r:id="rId54"/>
    <p:sldId id="480" r:id="rId55"/>
    <p:sldId id="259" r:id="rId56"/>
    <p:sldId id="260" r:id="rId57"/>
    <p:sldId id="261"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79"/>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687"/>
            <p14:sldId id="68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0A1768-E864-42DA-B7CE-2EB275BE7035}" v="7" dt="2021-05-12T18:21:17.95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16" autoAdjust="0"/>
    <p:restoredTop sz="96807" autoAdjust="0"/>
  </p:normalViewPr>
  <p:slideViewPr>
    <p:cSldViewPr>
      <p:cViewPr varScale="1">
        <p:scale>
          <a:sx n="122" d="100"/>
          <a:sy n="122" d="100"/>
        </p:scale>
        <p:origin x="108" y="12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2" d="100"/>
          <a:sy n="92" d="100"/>
        </p:scale>
        <p:origin x="363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handoutMaster" Target="handoutMasters/handoutMaster1.xml"/><Relationship Id="rId65"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53</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54</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52</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2021-05-11</a:t>
            </a:r>
          </a:p>
        </p:txBody>
      </p:sp>
      <p:sp>
        <p:nvSpPr>
          <p:cNvPr id="6" name="Date Placeholder 3"/>
          <p:cNvSpPr>
            <a:spLocks noGrp="1"/>
          </p:cNvSpPr>
          <p:nvPr>
            <p:ph type="dt" idx="10"/>
          </p:nvPr>
        </p:nvSpPr>
        <p:spPr/>
        <p:txBody>
          <a:bodyPr/>
          <a:lstStyle/>
          <a:p>
            <a:r>
              <a:rPr lang="en-US"/>
              <a:t>May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8"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May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 – </a:t>
            </a:r>
            <a:r>
              <a:rPr lang="en-US" sz="2000" b="0" dirty="0"/>
              <a:t>[moved to 2</a:t>
            </a:r>
            <a:r>
              <a:rPr lang="en-US" sz="2000" b="0" baseline="30000" dirty="0"/>
              <a:t>nd</a:t>
            </a:r>
            <a:r>
              <a:rPr lang="en-US" sz="2000" b="0" dirty="0"/>
              <a:t> meeting slot]</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a:t>Motion </a:t>
            </a:r>
          </a:p>
          <a:p>
            <a:r>
              <a:rPr lang="en-US" dirty="0"/>
              <a:t>•   </a:t>
            </a:r>
            <a:r>
              <a:rPr lang="en-US" b="0" dirty="0"/>
              <a:t>Believing that the PAR extension contained in the document referenced below meets IEEE-SA guidelines,</a:t>
            </a:r>
          </a:p>
          <a:p>
            <a:r>
              <a:rPr lang="en-US" b="0" dirty="0"/>
              <a:t>•   Request that the PAR contained in 11-21-750r1 be posted to the IEEE 802 Executive Committee (EC) agenda for WG 802 preview and EC approval to submit to </a:t>
            </a:r>
            <a:r>
              <a:rPr lang="en-US" b="0" dirty="0" err="1"/>
              <a:t>NesCom</a:t>
            </a:r>
            <a:r>
              <a:rPr lang="en-US" b="0" dirty="0"/>
              <a:t>.</a:t>
            </a:r>
          </a:p>
          <a:p>
            <a:r>
              <a:rPr lang="en-US" dirty="0"/>
              <a:t> </a:t>
            </a:r>
          </a:p>
          <a:p>
            <a:r>
              <a:rPr lang="en-US" dirty="0"/>
              <a:t>Moved: </a:t>
            </a:r>
          </a:p>
          <a:p>
            <a:r>
              <a:rPr lang="en-US" dirty="0"/>
              <a:t>Seconded: </a:t>
            </a:r>
          </a:p>
          <a:p>
            <a:r>
              <a:rPr lang="en-US" dirty="0"/>
              <a:t>Result (Y/N/A): </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TBD</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0" ma:contentTypeDescription="Create a new document." ma:contentTypeScope="" ma:versionID="01dd8c54f38c0257c37752494f5608e0">
  <xsd:schema xmlns:xsd="http://www.w3.org/2001/XMLSchema" xmlns:xs="http://www.w3.org/2001/XMLSchema" xmlns:p="http://schemas.microsoft.com/office/2006/metadata/properties" xmlns:ns3="f2533ba4-53af-420a-89cf-577912c8763b" targetNamespace="http://schemas.microsoft.com/office/2006/metadata/properties" ma:root="true" ma:fieldsID="64104be8061af1acfc1ff781986e2c62" ns3:_="">
    <xsd:import namespace="f2533ba4-53af-420a-89cf-577912c8763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E44BAD2-8107-494A-A932-9DEA2DD108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3.xml><?xml version="1.0" encoding="utf-8"?>
<ds:datastoreItem xmlns:ds="http://schemas.openxmlformats.org/officeDocument/2006/customXml" ds:itemID="{22E347D0-8CE0-40BC-93E3-CD560CE834F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f2533ba4-53af-420a-89cf-577912c876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802-11-Submission-16-9</Template>
  <TotalTime>111004</TotalTime>
  <Words>5103</Words>
  <Application>Microsoft Office PowerPoint</Application>
  <PresentationFormat>Widescreen</PresentationFormat>
  <Paragraphs>656</Paragraphs>
  <Slides>54</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61" baseType="lpstr">
      <vt:lpstr>Arial</vt:lpstr>
      <vt:lpstr>Calibri</vt:lpstr>
      <vt:lpstr>Monotype Sorts</vt:lpstr>
      <vt:lpstr>Montserrat</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PAR Extension – [moved to 2nd meeting slot]</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13th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698</cp:revision>
  <cp:lastPrinted>1601-01-01T00:00:00Z</cp:lastPrinted>
  <dcterms:created xsi:type="dcterms:W3CDTF">2018-08-06T10:28:59Z</dcterms:created>
  <dcterms:modified xsi:type="dcterms:W3CDTF">2021-05-12T19:36:20Z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