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1" r:id="rId5"/>
    <p:sldId id="260" r:id="rId6"/>
    <p:sldId id="262" r:id="rId7"/>
    <p:sldId id="263" r:id="rId8"/>
    <p:sldId id="267" r:id="rId9"/>
    <p:sldId id="264" r:id="rId10"/>
    <p:sldId id="266"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F91864-28FB-4043-838A-568E0B4786F6}" v="47" dt="2021-05-13T11:26:43.4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4" autoAdjust="0"/>
    <p:restoredTop sz="96315"/>
  </p:normalViewPr>
  <p:slideViewPr>
    <p:cSldViewPr>
      <p:cViewPr varScale="1">
        <p:scale>
          <a:sx n="205" d="100"/>
          <a:sy n="205" d="100"/>
        </p:scale>
        <p:origin x="35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森岡仁志" userId="7a42701a-7c09-458a-b0ad-7bd4302a8487" providerId="ADAL" clId="{E0F91864-28FB-4043-838A-568E0B4786F6}"/>
    <pc:docChg chg="custSel addSld modSld modMainMaster">
      <pc:chgData name="森岡仁志" userId="7a42701a-7c09-458a-b0ad-7bd4302a8487" providerId="ADAL" clId="{E0F91864-28FB-4043-838A-568E0B4786F6}" dt="2021-05-13T11:27:04.109" v="1289" actId="1076"/>
      <pc:docMkLst>
        <pc:docMk/>
      </pc:docMkLst>
      <pc:sldChg chg="modSp mod">
        <pc:chgData name="森岡仁志" userId="7a42701a-7c09-458a-b0ad-7bd4302a8487" providerId="ADAL" clId="{E0F91864-28FB-4043-838A-568E0B4786F6}" dt="2021-05-13T11:25:37.326" v="1274" actId="20577"/>
        <pc:sldMkLst>
          <pc:docMk/>
          <pc:sldMk cId="0" sldId="256"/>
        </pc:sldMkLst>
        <pc:spChg chg="mod">
          <ac:chgData name="森岡仁志" userId="7a42701a-7c09-458a-b0ad-7bd4302a8487" providerId="ADAL" clId="{E0F91864-28FB-4043-838A-568E0B4786F6}" dt="2021-05-13T11:25:37.326" v="1274" actId="20577"/>
          <ac:spMkLst>
            <pc:docMk/>
            <pc:sldMk cId="0" sldId="256"/>
            <ac:spMk id="3074" creationId="{00000000-0000-0000-0000-000000000000}"/>
          </ac:spMkLst>
        </pc:spChg>
      </pc:sldChg>
      <pc:sldChg chg="modSp mod">
        <pc:chgData name="森岡仁志" userId="7a42701a-7c09-458a-b0ad-7bd4302a8487" providerId="ADAL" clId="{E0F91864-28FB-4043-838A-568E0B4786F6}" dt="2021-05-13T09:42:19.255" v="751" actId="20577"/>
        <pc:sldMkLst>
          <pc:docMk/>
          <pc:sldMk cId="2043625037" sldId="265"/>
        </pc:sldMkLst>
        <pc:spChg chg="mod">
          <ac:chgData name="森岡仁志" userId="7a42701a-7c09-458a-b0ad-7bd4302a8487" providerId="ADAL" clId="{E0F91864-28FB-4043-838A-568E0B4786F6}" dt="2021-05-13T09:42:19.255" v="751" actId="20577"/>
          <ac:spMkLst>
            <pc:docMk/>
            <pc:sldMk cId="2043625037" sldId="265"/>
            <ac:spMk id="8" creationId="{E312D249-F3FE-724B-B91A-C3AEFDF4BAD5}"/>
          </ac:spMkLst>
        </pc:spChg>
      </pc:sldChg>
      <pc:sldChg chg="addSp delSp modSp new mod">
        <pc:chgData name="森岡仁志" userId="7a42701a-7c09-458a-b0ad-7bd4302a8487" providerId="ADAL" clId="{E0F91864-28FB-4043-838A-568E0B4786F6}" dt="2021-05-13T11:27:04.109" v="1289" actId="1076"/>
        <pc:sldMkLst>
          <pc:docMk/>
          <pc:sldMk cId="1003935009" sldId="266"/>
        </pc:sldMkLst>
        <pc:spChg chg="mod">
          <ac:chgData name="森岡仁志" userId="7a42701a-7c09-458a-b0ad-7bd4302a8487" providerId="ADAL" clId="{E0F91864-28FB-4043-838A-568E0B4786F6}" dt="2021-05-13T08:13:39.505" v="7" actId="20577"/>
          <ac:spMkLst>
            <pc:docMk/>
            <pc:sldMk cId="1003935009" sldId="266"/>
            <ac:spMk id="2" creationId="{EA7C55B3-5460-6545-A1BF-4B30AC8457EC}"/>
          </ac:spMkLst>
        </pc:spChg>
        <pc:spChg chg="del">
          <ac:chgData name="森岡仁志" userId="7a42701a-7c09-458a-b0ad-7bd4302a8487" providerId="ADAL" clId="{E0F91864-28FB-4043-838A-568E0B4786F6}" dt="2021-05-13T08:13:42.477" v="8" actId="478"/>
          <ac:spMkLst>
            <pc:docMk/>
            <pc:sldMk cId="1003935009" sldId="266"/>
            <ac:spMk id="3" creationId="{9D771349-7E9E-914C-959A-0FE762B3F1E0}"/>
          </ac:spMkLst>
        </pc:spChg>
        <pc:spChg chg="add del">
          <ac:chgData name="森岡仁志" userId="7a42701a-7c09-458a-b0ad-7bd4302a8487" providerId="ADAL" clId="{E0F91864-28FB-4043-838A-568E0B4786F6}" dt="2021-05-13T08:14:04.095" v="10" actId="478"/>
          <ac:spMkLst>
            <pc:docMk/>
            <pc:sldMk cId="1003935009" sldId="266"/>
            <ac:spMk id="7" creationId="{E2898603-8E41-3E40-BA56-D8E5D7A66624}"/>
          </ac:spMkLst>
        </pc:spChg>
        <pc:spChg chg="add mod">
          <ac:chgData name="森岡仁志" userId="7a42701a-7c09-458a-b0ad-7bd4302a8487" providerId="ADAL" clId="{E0F91864-28FB-4043-838A-568E0B4786F6}" dt="2021-05-13T08:36:55.965" v="361" actId="1076"/>
          <ac:spMkLst>
            <pc:docMk/>
            <pc:sldMk cId="1003935009" sldId="266"/>
            <ac:spMk id="8" creationId="{03288122-EA5A-3743-A58A-C6F98C223482}"/>
          </ac:spMkLst>
        </pc:spChg>
        <pc:spChg chg="add mod">
          <ac:chgData name="森岡仁志" userId="7a42701a-7c09-458a-b0ad-7bd4302a8487" providerId="ADAL" clId="{E0F91864-28FB-4043-838A-568E0B4786F6}" dt="2021-05-13T08:36:55.965" v="361" actId="1076"/>
          <ac:spMkLst>
            <pc:docMk/>
            <pc:sldMk cId="1003935009" sldId="266"/>
            <ac:spMk id="9" creationId="{24DF04CC-231F-8F42-ACB2-9D0952169025}"/>
          </ac:spMkLst>
        </pc:spChg>
        <pc:spChg chg="add mod">
          <ac:chgData name="森岡仁志" userId="7a42701a-7c09-458a-b0ad-7bd4302a8487" providerId="ADAL" clId="{E0F91864-28FB-4043-838A-568E0B4786F6}" dt="2021-05-13T08:36:55.965" v="361" actId="1076"/>
          <ac:spMkLst>
            <pc:docMk/>
            <pc:sldMk cId="1003935009" sldId="266"/>
            <ac:spMk id="11" creationId="{F6237826-2C13-C341-A5A4-A074FC23B496}"/>
          </ac:spMkLst>
        </pc:spChg>
        <pc:spChg chg="add mod">
          <ac:chgData name="森岡仁志" userId="7a42701a-7c09-458a-b0ad-7bd4302a8487" providerId="ADAL" clId="{E0F91864-28FB-4043-838A-568E0B4786F6}" dt="2021-05-13T08:36:55.965" v="361" actId="1076"/>
          <ac:spMkLst>
            <pc:docMk/>
            <pc:sldMk cId="1003935009" sldId="266"/>
            <ac:spMk id="17" creationId="{C3770A67-1F8D-2440-B844-824EEEB97C1F}"/>
          </ac:spMkLst>
        </pc:spChg>
        <pc:spChg chg="add mod">
          <ac:chgData name="森岡仁志" userId="7a42701a-7c09-458a-b0ad-7bd4302a8487" providerId="ADAL" clId="{E0F91864-28FB-4043-838A-568E0B4786F6}" dt="2021-05-13T08:36:55.965" v="361" actId="1076"/>
          <ac:spMkLst>
            <pc:docMk/>
            <pc:sldMk cId="1003935009" sldId="266"/>
            <ac:spMk id="18" creationId="{DB3808C1-8FD4-A641-AC21-3EA02AD301B6}"/>
          </ac:spMkLst>
        </pc:spChg>
        <pc:spChg chg="add mod">
          <ac:chgData name="森岡仁志" userId="7a42701a-7c09-458a-b0ad-7bd4302a8487" providerId="ADAL" clId="{E0F91864-28FB-4043-838A-568E0B4786F6}" dt="2021-05-13T08:36:55.965" v="361" actId="1076"/>
          <ac:spMkLst>
            <pc:docMk/>
            <pc:sldMk cId="1003935009" sldId="266"/>
            <ac:spMk id="19" creationId="{21F9BBD9-7CF6-7D43-8EC1-0B9637E556F5}"/>
          </ac:spMkLst>
        </pc:spChg>
        <pc:spChg chg="add mod">
          <ac:chgData name="森岡仁志" userId="7a42701a-7c09-458a-b0ad-7bd4302a8487" providerId="ADAL" clId="{E0F91864-28FB-4043-838A-568E0B4786F6}" dt="2021-05-13T08:36:55.965" v="361" actId="1076"/>
          <ac:spMkLst>
            <pc:docMk/>
            <pc:sldMk cId="1003935009" sldId="266"/>
            <ac:spMk id="20" creationId="{F554B720-3740-B64D-92F8-415B6B6C9437}"/>
          </ac:spMkLst>
        </pc:spChg>
        <pc:spChg chg="add mod">
          <ac:chgData name="森岡仁志" userId="7a42701a-7c09-458a-b0ad-7bd4302a8487" providerId="ADAL" clId="{E0F91864-28FB-4043-838A-568E0B4786F6}" dt="2021-05-13T08:36:55.965" v="361" actId="1076"/>
          <ac:spMkLst>
            <pc:docMk/>
            <pc:sldMk cId="1003935009" sldId="266"/>
            <ac:spMk id="21" creationId="{87F7DA9F-B966-2242-93B9-7B110424CE94}"/>
          </ac:spMkLst>
        </pc:spChg>
        <pc:spChg chg="add mod">
          <ac:chgData name="森岡仁志" userId="7a42701a-7c09-458a-b0ad-7bd4302a8487" providerId="ADAL" clId="{E0F91864-28FB-4043-838A-568E0B4786F6}" dt="2021-05-13T08:40:44.706" v="438" actId="20577"/>
          <ac:spMkLst>
            <pc:docMk/>
            <pc:sldMk cId="1003935009" sldId="266"/>
            <ac:spMk id="22" creationId="{38125CC8-A4B4-4C42-9175-0AAA9300BD45}"/>
          </ac:spMkLst>
        </pc:spChg>
        <pc:spChg chg="add mod">
          <ac:chgData name="森岡仁志" userId="7a42701a-7c09-458a-b0ad-7bd4302a8487" providerId="ADAL" clId="{E0F91864-28FB-4043-838A-568E0B4786F6}" dt="2021-05-13T08:36:55.965" v="361" actId="1076"/>
          <ac:spMkLst>
            <pc:docMk/>
            <pc:sldMk cId="1003935009" sldId="266"/>
            <ac:spMk id="23" creationId="{4043F586-DD25-E443-8A21-F1C5C4A39EA5}"/>
          </ac:spMkLst>
        </pc:spChg>
        <pc:spChg chg="add mod">
          <ac:chgData name="森岡仁志" userId="7a42701a-7c09-458a-b0ad-7bd4302a8487" providerId="ADAL" clId="{E0F91864-28FB-4043-838A-568E0B4786F6}" dt="2021-05-13T08:36:55.965" v="361" actId="1076"/>
          <ac:spMkLst>
            <pc:docMk/>
            <pc:sldMk cId="1003935009" sldId="266"/>
            <ac:spMk id="24" creationId="{883C0CC7-72B4-7C46-8D4F-003EDF1FD3DC}"/>
          </ac:spMkLst>
        </pc:spChg>
        <pc:spChg chg="add mod">
          <ac:chgData name="森岡仁志" userId="7a42701a-7c09-458a-b0ad-7bd4302a8487" providerId="ADAL" clId="{E0F91864-28FB-4043-838A-568E0B4786F6}" dt="2021-05-13T08:36:55.965" v="361" actId="1076"/>
          <ac:spMkLst>
            <pc:docMk/>
            <pc:sldMk cId="1003935009" sldId="266"/>
            <ac:spMk id="25" creationId="{8CA4F6D5-C2D6-9D45-A29B-2F3468126981}"/>
          </ac:spMkLst>
        </pc:spChg>
        <pc:spChg chg="add mod">
          <ac:chgData name="森岡仁志" userId="7a42701a-7c09-458a-b0ad-7bd4302a8487" providerId="ADAL" clId="{E0F91864-28FB-4043-838A-568E0B4786F6}" dt="2021-05-13T08:41:59.205" v="445" actId="1076"/>
          <ac:spMkLst>
            <pc:docMk/>
            <pc:sldMk cId="1003935009" sldId="266"/>
            <ac:spMk id="29" creationId="{B490E483-07AB-7F44-A6F9-D775D051096E}"/>
          </ac:spMkLst>
        </pc:spChg>
        <pc:spChg chg="add mod">
          <ac:chgData name="森岡仁志" userId="7a42701a-7c09-458a-b0ad-7bd4302a8487" providerId="ADAL" clId="{E0F91864-28FB-4043-838A-568E0B4786F6}" dt="2021-05-13T08:42:18.434" v="451" actId="20577"/>
          <ac:spMkLst>
            <pc:docMk/>
            <pc:sldMk cId="1003935009" sldId="266"/>
            <ac:spMk id="30" creationId="{9AC0A2F6-6D11-BF4B-8498-F46AB197389F}"/>
          </ac:spMkLst>
        </pc:spChg>
        <pc:spChg chg="add del mod">
          <ac:chgData name="森岡仁志" userId="7a42701a-7c09-458a-b0ad-7bd4302a8487" providerId="ADAL" clId="{E0F91864-28FB-4043-838A-568E0B4786F6}" dt="2021-05-13T08:42:38.532" v="461" actId="478"/>
          <ac:spMkLst>
            <pc:docMk/>
            <pc:sldMk cId="1003935009" sldId="266"/>
            <ac:spMk id="31" creationId="{BA6D38AF-CA02-4A4A-9E29-FED64C097737}"/>
          </ac:spMkLst>
        </pc:spChg>
        <pc:spChg chg="add mod">
          <ac:chgData name="森岡仁志" userId="7a42701a-7c09-458a-b0ad-7bd4302a8487" providerId="ADAL" clId="{E0F91864-28FB-4043-838A-568E0B4786F6}" dt="2021-05-13T08:42:58.603" v="473" actId="20577"/>
          <ac:spMkLst>
            <pc:docMk/>
            <pc:sldMk cId="1003935009" sldId="266"/>
            <ac:spMk id="32" creationId="{449EC6C7-453C-A847-B83D-59D1A5AC58F9}"/>
          </ac:spMkLst>
        </pc:spChg>
        <pc:spChg chg="add mod">
          <ac:chgData name="森岡仁志" userId="7a42701a-7c09-458a-b0ad-7bd4302a8487" providerId="ADAL" clId="{E0F91864-28FB-4043-838A-568E0B4786F6}" dt="2021-05-13T08:43:14.086" v="481" actId="20577"/>
          <ac:spMkLst>
            <pc:docMk/>
            <pc:sldMk cId="1003935009" sldId="266"/>
            <ac:spMk id="33" creationId="{E7DB48CB-16D8-A64C-B10B-93B617E25712}"/>
          </ac:spMkLst>
        </pc:spChg>
        <pc:spChg chg="add mod">
          <ac:chgData name="森岡仁志" userId="7a42701a-7c09-458a-b0ad-7bd4302a8487" providerId="ADAL" clId="{E0F91864-28FB-4043-838A-568E0B4786F6}" dt="2021-05-13T08:44:17.132" v="512" actId="20577"/>
          <ac:spMkLst>
            <pc:docMk/>
            <pc:sldMk cId="1003935009" sldId="266"/>
            <ac:spMk id="34" creationId="{ACA45AB8-520C-4741-9EAD-E02ECA7E80E4}"/>
          </ac:spMkLst>
        </pc:spChg>
        <pc:spChg chg="add mod">
          <ac:chgData name="森岡仁志" userId="7a42701a-7c09-458a-b0ad-7bd4302a8487" providerId="ADAL" clId="{E0F91864-28FB-4043-838A-568E0B4786F6}" dt="2021-05-13T08:44:34.332" v="536" actId="20577"/>
          <ac:spMkLst>
            <pc:docMk/>
            <pc:sldMk cId="1003935009" sldId="266"/>
            <ac:spMk id="35" creationId="{66BD2D75-D50F-DC4F-87F4-6EA8EBEBFDDE}"/>
          </ac:spMkLst>
        </pc:spChg>
        <pc:spChg chg="add mod">
          <ac:chgData name="森岡仁志" userId="7a42701a-7c09-458a-b0ad-7bd4302a8487" providerId="ADAL" clId="{E0F91864-28FB-4043-838A-568E0B4786F6}" dt="2021-05-13T08:46:38.187" v="574" actId="207"/>
          <ac:spMkLst>
            <pc:docMk/>
            <pc:sldMk cId="1003935009" sldId="266"/>
            <ac:spMk id="36" creationId="{F7EBCD70-9FA1-1142-803C-0565B6F63168}"/>
          </ac:spMkLst>
        </pc:spChg>
        <pc:spChg chg="add mod">
          <ac:chgData name="森岡仁志" userId="7a42701a-7c09-458a-b0ad-7bd4302a8487" providerId="ADAL" clId="{E0F91864-28FB-4043-838A-568E0B4786F6}" dt="2021-05-13T08:45:53.242" v="571" actId="1076"/>
          <ac:spMkLst>
            <pc:docMk/>
            <pc:sldMk cId="1003935009" sldId="266"/>
            <ac:spMk id="37" creationId="{601C0C13-FF92-0943-9498-03EBDE4DAA4E}"/>
          </ac:spMkLst>
        </pc:spChg>
        <pc:spChg chg="add del mod">
          <ac:chgData name="森岡仁志" userId="7a42701a-7c09-458a-b0ad-7bd4302a8487" providerId="ADAL" clId="{E0F91864-28FB-4043-838A-568E0B4786F6}" dt="2021-05-13T08:46:51.300" v="576" actId="478"/>
          <ac:spMkLst>
            <pc:docMk/>
            <pc:sldMk cId="1003935009" sldId="266"/>
            <ac:spMk id="42" creationId="{40960956-7B2E-A44D-B0A8-EFD71A114A67}"/>
          </ac:spMkLst>
        </pc:spChg>
        <pc:spChg chg="add mod">
          <ac:chgData name="森岡仁志" userId="7a42701a-7c09-458a-b0ad-7bd4302a8487" providerId="ADAL" clId="{E0F91864-28FB-4043-838A-568E0B4786F6}" dt="2021-05-13T08:47:25.201" v="589" actId="1076"/>
          <ac:spMkLst>
            <pc:docMk/>
            <pc:sldMk cId="1003935009" sldId="266"/>
            <ac:spMk id="43" creationId="{058940A3-125B-C043-B9D1-A7A3AA700862}"/>
          </ac:spMkLst>
        </pc:spChg>
        <pc:spChg chg="add mod">
          <ac:chgData name="森岡仁志" userId="7a42701a-7c09-458a-b0ad-7bd4302a8487" providerId="ADAL" clId="{E0F91864-28FB-4043-838A-568E0B4786F6}" dt="2021-05-13T10:54:18.387" v="964" actId="1076"/>
          <ac:spMkLst>
            <pc:docMk/>
            <pc:sldMk cId="1003935009" sldId="266"/>
            <ac:spMk id="44" creationId="{85C10DF1-13C2-FB44-A4B4-E614CBA18297}"/>
          </ac:spMkLst>
        </pc:spChg>
        <pc:spChg chg="add mod">
          <ac:chgData name="森岡仁志" userId="7a42701a-7c09-458a-b0ad-7bd4302a8487" providerId="ADAL" clId="{E0F91864-28FB-4043-838A-568E0B4786F6}" dt="2021-05-13T09:50:34.782" v="922" actId="1076"/>
          <ac:spMkLst>
            <pc:docMk/>
            <pc:sldMk cId="1003935009" sldId="266"/>
            <ac:spMk id="45" creationId="{47E6FC2B-768F-B24B-975F-9CE7B706F12D}"/>
          </ac:spMkLst>
        </pc:spChg>
        <pc:spChg chg="add del mod">
          <ac:chgData name="森岡仁志" userId="7a42701a-7c09-458a-b0ad-7bd4302a8487" providerId="ADAL" clId="{E0F91864-28FB-4043-838A-568E0B4786F6}" dt="2021-05-13T09:46:02.652" v="843" actId="478"/>
          <ac:spMkLst>
            <pc:docMk/>
            <pc:sldMk cId="1003935009" sldId="266"/>
            <ac:spMk id="46" creationId="{FADF9682-6D6F-D34B-B986-A72C4ED88153}"/>
          </ac:spMkLst>
        </pc:spChg>
        <pc:spChg chg="add del mod">
          <ac:chgData name="森岡仁志" userId="7a42701a-7c09-458a-b0ad-7bd4302a8487" providerId="ADAL" clId="{E0F91864-28FB-4043-838A-568E0B4786F6}" dt="2021-05-13T09:46:02.652" v="843" actId="478"/>
          <ac:spMkLst>
            <pc:docMk/>
            <pc:sldMk cId="1003935009" sldId="266"/>
            <ac:spMk id="47" creationId="{46E5E5DF-C380-8545-AB43-1E93C05A46D2}"/>
          </ac:spMkLst>
        </pc:spChg>
        <pc:spChg chg="add del mod">
          <ac:chgData name="森岡仁志" userId="7a42701a-7c09-458a-b0ad-7bd4302a8487" providerId="ADAL" clId="{E0F91864-28FB-4043-838A-568E0B4786F6}" dt="2021-05-13T09:46:02.652" v="843" actId="478"/>
          <ac:spMkLst>
            <pc:docMk/>
            <pc:sldMk cId="1003935009" sldId="266"/>
            <ac:spMk id="48" creationId="{FD7644F7-F8E2-FB4C-BDDB-9F8A70B0ECDD}"/>
          </ac:spMkLst>
        </pc:spChg>
        <pc:spChg chg="add mod">
          <ac:chgData name="森岡仁志" userId="7a42701a-7c09-458a-b0ad-7bd4302a8487" providerId="ADAL" clId="{E0F91864-28FB-4043-838A-568E0B4786F6}" dt="2021-05-13T09:50:46.992" v="923" actId="1076"/>
          <ac:spMkLst>
            <pc:docMk/>
            <pc:sldMk cId="1003935009" sldId="266"/>
            <ac:spMk id="49" creationId="{CC700C2E-1A76-0C4D-9FCE-6DCC0328B464}"/>
          </ac:spMkLst>
        </pc:spChg>
        <pc:spChg chg="add mod">
          <ac:chgData name="森岡仁志" userId="7a42701a-7c09-458a-b0ad-7bd4302a8487" providerId="ADAL" clId="{E0F91864-28FB-4043-838A-568E0B4786F6}" dt="2021-05-13T09:50:46.992" v="923" actId="1076"/>
          <ac:spMkLst>
            <pc:docMk/>
            <pc:sldMk cId="1003935009" sldId="266"/>
            <ac:spMk id="50" creationId="{B6558EF0-B88C-4343-A3F1-60AF9EDD3DF8}"/>
          </ac:spMkLst>
        </pc:spChg>
        <pc:spChg chg="add mod">
          <ac:chgData name="森岡仁志" userId="7a42701a-7c09-458a-b0ad-7bd4302a8487" providerId="ADAL" clId="{E0F91864-28FB-4043-838A-568E0B4786F6}" dt="2021-05-13T09:50:46.992" v="923" actId="1076"/>
          <ac:spMkLst>
            <pc:docMk/>
            <pc:sldMk cId="1003935009" sldId="266"/>
            <ac:spMk id="51" creationId="{F8716CE0-AC21-1C4C-839D-0B9E361C5E35}"/>
          </ac:spMkLst>
        </pc:spChg>
        <pc:spChg chg="add mod">
          <ac:chgData name="森岡仁志" userId="7a42701a-7c09-458a-b0ad-7bd4302a8487" providerId="ADAL" clId="{E0F91864-28FB-4043-838A-568E0B4786F6}" dt="2021-05-13T09:50:02.723" v="920" actId="1076"/>
          <ac:spMkLst>
            <pc:docMk/>
            <pc:sldMk cId="1003935009" sldId="266"/>
            <ac:spMk id="52" creationId="{A33C927C-B8D7-2241-A941-027EEDBEA9EE}"/>
          </ac:spMkLst>
        </pc:spChg>
        <pc:spChg chg="add mod">
          <ac:chgData name="森岡仁志" userId="7a42701a-7c09-458a-b0ad-7bd4302a8487" providerId="ADAL" clId="{E0F91864-28FB-4043-838A-568E0B4786F6}" dt="2021-05-13T11:27:04.109" v="1289" actId="1076"/>
          <ac:spMkLst>
            <pc:docMk/>
            <pc:sldMk cId="1003935009" sldId="266"/>
            <ac:spMk id="53" creationId="{BDA88274-0825-BF49-AADB-BB6D47C4B562}"/>
          </ac:spMkLst>
        </pc:spChg>
        <pc:cxnChg chg="add mod">
          <ac:chgData name="森岡仁志" userId="7a42701a-7c09-458a-b0ad-7bd4302a8487" providerId="ADAL" clId="{E0F91864-28FB-4043-838A-568E0B4786F6}" dt="2021-05-13T08:36:55.965" v="361" actId="1076"/>
          <ac:cxnSpMkLst>
            <pc:docMk/>
            <pc:sldMk cId="1003935009" sldId="266"/>
            <ac:cxnSpMk id="10" creationId="{DF668170-0747-494A-86AB-4E444096BB91}"/>
          </ac:cxnSpMkLst>
        </pc:cxnChg>
        <pc:cxnChg chg="add mod">
          <ac:chgData name="森岡仁志" userId="7a42701a-7c09-458a-b0ad-7bd4302a8487" providerId="ADAL" clId="{E0F91864-28FB-4043-838A-568E0B4786F6}" dt="2021-05-13T08:36:55.965" v="361" actId="1076"/>
          <ac:cxnSpMkLst>
            <pc:docMk/>
            <pc:sldMk cId="1003935009" sldId="266"/>
            <ac:cxnSpMk id="12" creationId="{A7AEC97F-4CEF-8040-B127-5C1B08C66CE6}"/>
          </ac:cxnSpMkLst>
        </pc:cxnChg>
        <pc:cxnChg chg="add mod">
          <ac:chgData name="森岡仁志" userId="7a42701a-7c09-458a-b0ad-7bd4302a8487" providerId="ADAL" clId="{E0F91864-28FB-4043-838A-568E0B4786F6}" dt="2021-05-13T08:36:55.965" v="361" actId="1076"/>
          <ac:cxnSpMkLst>
            <pc:docMk/>
            <pc:sldMk cId="1003935009" sldId="266"/>
            <ac:cxnSpMk id="27" creationId="{B8A446BA-2D50-A74D-830C-92C97620D6D3}"/>
          </ac:cxnSpMkLst>
        </pc:cxnChg>
        <pc:cxnChg chg="add mod">
          <ac:chgData name="森岡仁志" userId="7a42701a-7c09-458a-b0ad-7bd4302a8487" providerId="ADAL" clId="{E0F91864-28FB-4043-838A-568E0B4786F6}" dt="2021-05-13T08:36:55.965" v="361" actId="1076"/>
          <ac:cxnSpMkLst>
            <pc:docMk/>
            <pc:sldMk cId="1003935009" sldId="266"/>
            <ac:cxnSpMk id="28" creationId="{C38E267C-F2EA-494F-8AE8-EE2A17DD25D8}"/>
          </ac:cxnSpMkLst>
        </pc:cxnChg>
        <pc:cxnChg chg="add">
          <ac:chgData name="森岡仁志" userId="7a42701a-7c09-458a-b0ad-7bd4302a8487" providerId="ADAL" clId="{E0F91864-28FB-4043-838A-568E0B4786F6}" dt="2021-05-13T08:46:01.710" v="572" actId="11529"/>
          <ac:cxnSpMkLst>
            <pc:docMk/>
            <pc:sldMk cId="1003935009" sldId="266"/>
            <ac:cxnSpMk id="39" creationId="{BEC978CB-689D-0C4D-A184-9ACFC382C1E3}"/>
          </ac:cxnSpMkLst>
        </pc:cxnChg>
        <pc:cxnChg chg="add">
          <ac:chgData name="森岡仁志" userId="7a42701a-7c09-458a-b0ad-7bd4302a8487" providerId="ADAL" clId="{E0F91864-28FB-4043-838A-568E0B4786F6}" dt="2021-05-13T08:46:15.823" v="573" actId="11529"/>
          <ac:cxnSpMkLst>
            <pc:docMk/>
            <pc:sldMk cId="1003935009" sldId="266"/>
            <ac:cxnSpMk id="41" creationId="{F31FAC19-F382-B74B-87A7-D8299FBCB755}"/>
          </ac:cxnSpMkLst>
        </pc:cxnChg>
      </pc:sldChg>
      <pc:sldChg chg="addSp delSp modSp new mod">
        <pc:chgData name="森岡仁志" userId="7a42701a-7c09-458a-b0ad-7bd4302a8487" providerId="ADAL" clId="{E0F91864-28FB-4043-838A-568E0B4786F6}" dt="2021-05-13T11:24:18.494" v="1272" actId="20577"/>
        <pc:sldMkLst>
          <pc:docMk/>
          <pc:sldMk cId="1596978186" sldId="267"/>
        </pc:sldMkLst>
        <pc:spChg chg="mod">
          <ac:chgData name="森岡仁志" userId="7a42701a-7c09-458a-b0ad-7bd4302a8487" providerId="ADAL" clId="{E0F91864-28FB-4043-838A-568E0B4786F6}" dt="2021-05-13T10:48:13.225" v="958" actId="20577"/>
          <ac:spMkLst>
            <pc:docMk/>
            <pc:sldMk cId="1596978186" sldId="267"/>
            <ac:spMk id="2" creationId="{1A82A84C-8D1B-3F41-9463-117947AA1AA1}"/>
          </ac:spMkLst>
        </pc:spChg>
        <pc:spChg chg="del">
          <ac:chgData name="森岡仁志" userId="7a42701a-7c09-458a-b0ad-7bd4302a8487" providerId="ADAL" clId="{E0F91864-28FB-4043-838A-568E0B4786F6}" dt="2021-05-13T10:48:19.661" v="959" actId="478"/>
          <ac:spMkLst>
            <pc:docMk/>
            <pc:sldMk cId="1596978186" sldId="267"/>
            <ac:spMk id="3" creationId="{A0D4434C-8F27-DD42-B403-7E80772FBC0F}"/>
          </ac:spMkLst>
        </pc:spChg>
        <pc:spChg chg="add mod">
          <ac:chgData name="森岡仁志" userId="7a42701a-7c09-458a-b0ad-7bd4302a8487" providerId="ADAL" clId="{E0F91864-28FB-4043-838A-568E0B4786F6}" dt="2021-05-13T11:04:58.732" v="1005" actId="1076"/>
          <ac:spMkLst>
            <pc:docMk/>
            <pc:sldMk cId="1596978186" sldId="267"/>
            <ac:spMk id="7" creationId="{06CD6F9C-BB63-424D-A903-88B8B123B776}"/>
          </ac:spMkLst>
        </pc:spChg>
        <pc:spChg chg="add mod">
          <ac:chgData name="森岡仁志" userId="7a42701a-7c09-458a-b0ad-7bd4302a8487" providerId="ADAL" clId="{E0F91864-28FB-4043-838A-568E0B4786F6}" dt="2021-05-13T11:04:52.361" v="1004" actId="1076"/>
          <ac:spMkLst>
            <pc:docMk/>
            <pc:sldMk cId="1596978186" sldId="267"/>
            <ac:spMk id="8" creationId="{7AB2447C-2DC6-AA48-8D61-173581229F8D}"/>
          </ac:spMkLst>
        </pc:spChg>
        <pc:spChg chg="add mod">
          <ac:chgData name="森岡仁志" userId="7a42701a-7c09-458a-b0ad-7bd4302a8487" providerId="ADAL" clId="{E0F91864-28FB-4043-838A-568E0B4786F6}" dt="2021-05-13T11:23:02.040" v="1216" actId="1076"/>
          <ac:spMkLst>
            <pc:docMk/>
            <pc:sldMk cId="1596978186" sldId="267"/>
            <ac:spMk id="9" creationId="{FF71366B-0D11-1A4E-B59E-74BEC9AF40CB}"/>
          </ac:spMkLst>
        </pc:spChg>
        <pc:spChg chg="add del mod">
          <ac:chgData name="森岡仁志" userId="7a42701a-7c09-458a-b0ad-7bd4302a8487" providerId="ADAL" clId="{E0F91864-28FB-4043-838A-568E0B4786F6}" dt="2021-05-13T11:23:15.723" v="1219" actId="478"/>
          <ac:spMkLst>
            <pc:docMk/>
            <pc:sldMk cId="1596978186" sldId="267"/>
            <ac:spMk id="12" creationId="{66B2A3E6-9F5E-EE47-9938-8C447C70738E}"/>
          </ac:spMkLst>
        </pc:spChg>
        <pc:spChg chg="add mod">
          <ac:chgData name="森岡仁志" userId="7a42701a-7c09-458a-b0ad-7bd4302a8487" providerId="ADAL" clId="{E0F91864-28FB-4043-838A-568E0B4786F6}" dt="2021-05-13T11:04:32.439" v="1001" actId="404"/>
          <ac:spMkLst>
            <pc:docMk/>
            <pc:sldMk cId="1596978186" sldId="267"/>
            <ac:spMk id="13" creationId="{104A9249-530E-5246-9214-60F23D710364}"/>
          </ac:spMkLst>
        </pc:spChg>
        <pc:spChg chg="add mod">
          <ac:chgData name="森岡仁志" userId="7a42701a-7c09-458a-b0ad-7bd4302a8487" providerId="ADAL" clId="{E0F91864-28FB-4043-838A-568E0B4786F6}" dt="2021-05-13T11:00:16.966" v="987" actId="1076"/>
          <ac:spMkLst>
            <pc:docMk/>
            <pc:sldMk cId="1596978186" sldId="267"/>
            <ac:spMk id="16" creationId="{30015DB2-9924-B641-8CDC-78B67AE73F6E}"/>
          </ac:spMkLst>
        </pc:spChg>
        <pc:spChg chg="add mod">
          <ac:chgData name="森岡仁志" userId="7a42701a-7c09-458a-b0ad-7bd4302a8487" providerId="ADAL" clId="{E0F91864-28FB-4043-838A-568E0B4786F6}" dt="2021-05-13T11:04:49.116" v="1003" actId="1076"/>
          <ac:spMkLst>
            <pc:docMk/>
            <pc:sldMk cId="1596978186" sldId="267"/>
            <ac:spMk id="17" creationId="{C87BD797-3402-4041-A773-E91B14D4AAC1}"/>
          </ac:spMkLst>
        </pc:spChg>
        <pc:spChg chg="add mod">
          <ac:chgData name="森岡仁志" userId="7a42701a-7c09-458a-b0ad-7bd4302a8487" providerId="ADAL" clId="{E0F91864-28FB-4043-838A-568E0B4786F6}" dt="2021-05-13T11:01:15.459" v="1000" actId="1076"/>
          <ac:spMkLst>
            <pc:docMk/>
            <pc:sldMk cId="1596978186" sldId="267"/>
            <ac:spMk id="23" creationId="{C82B78E9-B896-6644-A53A-00F315FE03D2}"/>
          </ac:spMkLst>
        </pc:spChg>
        <pc:spChg chg="add mod">
          <ac:chgData name="森岡仁志" userId="7a42701a-7c09-458a-b0ad-7bd4302a8487" providerId="ADAL" clId="{E0F91864-28FB-4043-838A-568E0B4786F6}" dt="2021-05-13T11:08:39.506" v="1045" actId="1076"/>
          <ac:spMkLst>
            <pc:docMk/>
            <pc:sldMk cId="1596978186" sldId="267"/>
            <ac:spMk id="26" creationId="{78C20E24-867B-1E47-864D-6AFCE1CE2CC7}"/>
          </ac:spMkLst>
        </pc:spChg>
        <pc:spChg chg="add mod">
          <ac:chgData name="森岡仁志" userId="7a42701a-7c09-458a-b0ad-7bd4302a8487" providerId="ADAL" clId="{E0F91864-28FB-4043-838A-568E0B4786F6}" dt="2021-05-13T11:09:10.494" v="1069" actId="1076"/>
          <ac:spMkLst>
            <pc:docMk/>
            <pc:sldMk cId="1596978186" sldId="267"/>
            <ac:spMk id="27" creationId="{A272A453-C47A-F347-BFB6-875932715BEE}"/>
          </ac:spMkLst>
        </pc:spChg>
        <pc:spChg chg="add mod">
          <ac:chgData name="森岡仁志" userId="7a42701a-7c09-458a-b0ad-7bd4302a8487" providerId="ADAL" clId="{E0F91864-28FB-4043-838A-568E0B4786F6}" dt="2021-05-13T11:09:36.858" v="1091" actId="1076"/>
          <ac:spMkLst>
            <pc:docMk/>
            <pc:sldMk cId="1596978186" sldId="267"/>
            <ac:spMk id="28" creationId="{129A4F1D-07F7-0247-8C69-33CBDE6453C2}"/>
          </ac:spMkLst>
        </pc:spChg>
        <pc:spChg chg="add mod">
          <ac:chgData name="森岡仁志" userId="7a42701a-7c09-458a-b0ad-7bd4302a8487" providerId="ADAL" clId="{E0F91864-28FB-4043-838A-568E0B4786F6}" dt="2021-05-13T11:16:58.395" v="1189" actId="166"/>
          <ac:spMkLst>
            <pc:docMk/>
            <pc:sldMk cId="1596978186" sldId="267"/>
            <ac:spMk id="29" creationId="{69E8F4B5-38F2-0644-85D4-98D8ED20B3E5}"/>
          </ac:spMkLst>
        </pc:spChg>
        <pc:spChg chg="add del mod">
          <ac:chgData name="森岡仁志" userId="7a42701a-7c09-458a-b0ad-7bd4302a8487" providerId="ADAL" clId="{E0F91864-28FB-4043-838A-568E0B4786F6}" dt="2021-05-13T11:15:37.104" v="1184" actId="478"/>
          <ac:spMkLst>
            <pc:docMk/>
            <pc:sldMk cId="1596978186" sldId="267"/>
            <ac:spMk id="30" creationId="{754BDC31-4192-C147-B0B6-F45A07C16172}"/>
          </ac:spMkLst>
        </pc:spChg>
        <pc:spChg chg="add del mod">
          <ac:chgData name="森岡仁志" userId="7a42701a-7c09-458a-b0ad-7bd4302a8487" providerId="ADAL" clId="{E0F91864-28FB-4043-838A-568E0B4786F6}" dt="2021-05-13T11:15:33.885" v="1183" actId="478"/>
          <ac:spMkLst>
            <pc:docMk/>
            <pc:sldMk cId="1596978186" sldId="267"/>
            <ac:spMk id="31" creationId="{7A5E467E-0D69-5F4E-BF11-D5AA8378BEA2}"/>
          </ac:spMkLst>
        </pc:spChg>
        <pc:spChg chg="add mod">
          <ac:chgData name="森岡仁志" userId="7a42701a-7c09-458a-b0ad-7bd4302a8487" providerId="ADAL" clId="{E0F91864-28FB-4043-838A-568E0B4786F6}" dt="2021-05-13T11:16:58.395" v="1189" actId="166"/>
          <ac:spMkLst>
            <pc:docMk/>
            <pc:sldMk cId="1596978186" sldId="267"/>
            <ac:spMk id="32" creationId="{8F55A543-FD61-334F-9280-41584C9AFC1D}"/>
          </ac:spMkLst>
        </pc:spChg>
        <pc:spChg chg="add mod">
          <ac:chgData name="森岡仁志" userId="7a42701a-7c09-458a-b0ad-7bd4302a8487" providerId="ADAL" clId="{E0F91864-28FB-4043-838A-568E0B4786F6}" dt="2021-05-13T11:17:09.939" v="1190" actId="207"/>
          <ac:spMkLst>
            <pc:docMk/>
            <pc:sldMk cId="1596978186" sldId="267"/>
            <ac:spMk id="33" creationId="{2B6A8968-5C1B-1043-A1C5-E8C8DF81E75D}"/>
          </ac:spMkLst>
        </pc:spChg>
        <pc:spChg chg="add del mod">
          <ac:chgData name="森岡仁志" userId="7a42701a-7c09-458a-b0ad-7bd4302a8487" providerId="ADAL" clId="{E0F91864-28FB-4043-838A-568E0B4786F6}" dt="2021-05-13T11:14:40.708" v="1167"/>
          <ac:spMkLst>
            <pc:docMk/>
            <pc:sldMk cId="1596978186" sldId="267"/>
            <ac:spMk id="34" creationId="{186F9CA0-BAB2-DB41-A498-5E2EAE0EFCBB}"/>
          </ac:spMkLst>
        </pc:spChg>
        <pc:spChg chg="add del mod">
          <ac:chgData name="森岡仁志" userId="7a42701a-7c09-458a-b0ad-7bd4302a8487" providerId="ADAL" clId="{E0F91864-28FB-4043-838A-568E0B4786F6}" dt="2021-05-13T11:14:40.708" v="1167"/>
          <ac:spMkLst>
            <pc:docMk/>
            <pc:sldMk cId="1596978186" sldId="267"/>
            <ac:spMk id="35" creationId="{D3672E4E-D20D-D047-A60F-B6BA46B99842}"/>
          </ac:spMkLst>
        </pc:spChg>
        <pc:spChg chg="add del mod">
          <ac:chgData name="森岡仁志" userId="7a42701a-7c09-458a-b0ad-7bd4302a8487" providerId="ADAL" clId="{E0F91864-28FB-4043-838A-568E0B4786F6}" dt="2021-05-13T11:14:40.708" v="1167"/>
          <ac:spMkLst>
            <pc:docMk/>
            <pc:sldMk cId="1596978186" sldId="267"/>
            <ac:spMk id="36" creationId="{4A15F6F7-6571-3C43-8A4D-2A388DDC93D1}"/>
          </ac:spMkLst>
        </pc:spChg>
        <pc:spChg chg="add mod">
          <ac:chgData name="森岡仁志" userId="7a42701a-7c09-458a-b0ad-7bd4302a8487" providerId="ADAL" clId="{E0F91864-28FB-4043-838A-568E0B4786F6}" dt="2021-05-13T11:15:50.552" v="1185" actId="1076"/>
          <ac:spMkLst>
            <pc:docMk/>
            <pc:sldMk cId="1596978186" sldId="267"/>
            <ac:spMk id="37" creationId="{49358F0D-EBE1-C14F-8B3D-307312163571}"/>
          </ac:spMkLst>
        </pc:spChg>
        <pc:spChg chg="add mod">
          <ac:chgData name="森岡仁志" userId="7a42701a-7c09-458a-b0ad-7bd4302a8487" providerId="ADAL" clId="{E0F91864-28FB-4043-838A-568E0B4786F6}" dt="2021-05-13T11:16:58.395" v="1189" actId="166"/>
          <ac:spMkLst>
            <pc:docMk/>
            <pc:sldMk cId="1596978186" sldId="267"/>
            <ac:spMk id="38" creationId="{CEF85B82-4DE2-9B49-A756-439DB609D60B}"/>
          </ac:spMkLst>
        </pc:spChg>
        <pc:spChg chg="add mod">
          <ac:chgData name="森岡仁志" userId="7a42701a-7c09-458a-b0ad-7bd4302a8487" providerId="ADAL" clId="{E0F91864-28FB-4043-838A-568E0B4786F6}" dt="2021-05-13T11:16:58.395" v="1189" actId="166"/>
          <ac:spMkLst>
            <pc:docMk/>
            <pc:sldMk cId="1596978186" sldId="267"/>
            <ac:spMk id="39" creationId="{0D6FFF9D-DAEB-5E41-82BE-00120156BE5E}"/>
          </ac:spMkLst>
        </pc:spChg>
        <pc:spChg chg="add mod">
          <ac:chgData name="森岡仁志" userId="7a42701a-7c09-458a-b0ad-7bd4302a8487" providerId="ADAL" clId="{E0F91864-28FB-4043-838A-568E0B4786F6}" dt="2021-05-13T11:17:09.939" v="1190" actId="207"/>
          <ac:spMkLst>
            <pc:docMk/>
            <pc:sldMk cId="1596978186" sldId="267"/>
            <ac:spMk id="40" creationId="{7C800B40-FBB9-3E4A-9816-D4B56B26A6A0}"/>
          </ac:spMkLst>
        </pc:spChg>
        <pc:spChg chg="add mod">
          <ac:chgData name="森岡仁志" userId="7a42701a-7c09-458a-b0ad-7bd4302a8487" providerId="ADAL" clId="{E0F91864-28FB-4043-838A-568E0B4786F6}" dt="2021-05-13T11:15:59.981" v="1186" actId="1076"/>
          <ac:spMkLst>
            <pc:docMk/>
            <pc:sldMk cId="1596978186" sldId="267"/>
            <ac:spMk id="41" creationId="{5B673D73-92B3-9E4E-BF32-1A1C231BD50C}"/>
          </ac:spMkLst>
        </pc:spChg>
        <pc:spChg chg="add mod">
          <ac:chgData name="森岡仁志" userId="7a42701a-7c09-458a-b0ad-7bd4302a8487" providerId="ADAL" clId="{E0F91864-28FB-4043-838A-568E0B4786F6}" dt="2021-05-13T11:16:58.395" v="1189" actId="166"/>
          <ac:spMkLst>
            <pc:docMk/>
            <pc:sldMk cId="1596978186" sldId="267"/>
            <ac:spMk id="42" creationId="{873FB82F-4A10-5D4D-91A1-D118EE0A3FAE}"/>
          </ac:spMkLst>
        </pc:spChg>
        <pc:spChg chg="add mod">
          <ac:chgData name="森岡仁志" userId="7a42701a-7c09-458a-b0ad-7bd4302a8487" providerId="ADAL" clId="{E0F91864-28FB-4043-838A-568E0B4786F6}" dt="2021-05-13T11:16:58.395" v="1189" actId="166"/>
          <ac:spMkLst>
            <pc:docMk/>
            <pc:sldMk cId="1596978186" sldId="267"/>
            <ac:spMk id="43" creationId="{9DEBE3AC-B550-E44B-AD80-7485E626703F}"/>
          </ac:spMkLst>
        </pc:spChg>
        <pc:spChg chg="add mod">
          <ac:chgData name="森岡仁志" userId="7a42701a-7c09-458a-b0ad-7bd4302a8487" providerId="ADAL" clId="{E0F91864-28FB-4043-838A-568E0B4786F6}" dt="2021-05-13T11:17:09.939" v="1190" actId="207"/>
          <ac:spMkLst>
            <pc:docMk/>
            <pc:sldMk cId="1596978186" sldId="267"/>
            <ac:spMk id="44" creationId="{38646B47-7DF2-1848-84A3-8B3133663DF8}"/>
          </ac:spMkLst>
        </pc:spChg>
        <pc:spChg chg="add mod">
          <ac:chgData name="森岡仁志" userId="7a42701a-7c09-458a-b0ad-7bd4302a8487" providerId="ADAL" clId="{E0F91864-28FB-4043-838A-568E0B4786F6}" dt="2021-05-13T11:16:14.225" v="1188" actId="1076"/>
          <ac:spMkLst>
            <pc:docMk/>
            <pc:sldMk cId="1596978186" sldId="267"/>
            <ac:spMk id="45" creationId="{63570FB0-6A48-4C48-B4FB-94F11DF2D5B5}"/>
          </ac:spMkLst>
        </pc:spChg>
        <pc:spChg chg="add mod">
          <ac:chgData name="森岡仁志" userId="7a42701a-7c09-458a-b0ad-7bd4302a8487" providerId="ADAL" clId="{E0F91864-28FB-4043-838A-568E0B4786F6}" dt="2021-05-13T11:22:22.791" v="1211" actId="207"/>
          <ac:spMkLst>
            <pc:docMk/>
            <pc:sldMk cId="1596978186" sldId="267"/>
            <ac:spMk id="49" creationId="{96D5B215-7309-DD47-8C1C-936B91B232C4}"/>
          </ac:spMkLst>
        </pc:spChg>
        <pc:spChg chg="add mod">
          <ac:chgData name="森岡仁志" userId="7a42701a-7c09-458a-b0ad-7bd4302a8487" providerId="ADAL" clId="{E0F91864-28FB-4043-838A-568E0B4786F6}" dt="2021-05-13T11:21:52.189" v="1209" actId="207"/>
          <ac:spMkLst>
            <pc:docMk/>
            <pc:sldMk cId="1596978186" sldId="267"/>
            <ac:spMk id="50" creationId="{2CB77CD7-C5A7-B743-87FA-9DC3AD81C7BC}"/>
          </ac:spMkLst>
        </pc:spChg>
        <pc:spChg chg="add mod">
          <ac:chgData name="森岡仁志" userId="7a42701a-7c09-458a-b0ad-7bd4302a8487" providerId="ADAL" clId="{E0F91864-28FB-4043-838A-568E0B4786F6}" dt="2021-05-13T11:22:45.279" v="1213" actId="207"/>
          <ac:spMkLst>
            <pc:docMk/>
            <pc:sldMk cId="1596978186" sldId="267"/>
            <ac:spMk id="51" creationId="{E459953D-1576-0E47-B39C-DDCD93383287}"/>
          </ac:spMkLst>
        </pc:spChg>
        <pc:spChg chg="add mod">
          <ac:chgData name="森岡仁志" userId="7a42701a-7c09-458a-b0ad-7bd4302a8487" providerId="ADAL" clId="{E0F91864-28FB-4043-838A-568E0B4786F6}" dt="2021-05-13T11:24:18.494" v="1272" actId="20577"/>
          <ac:spMkLst>
            <pc:docMk/>
            <pc:sldMk cId="1596978186" sldId="267"/>
            <ac:spMk id="54" creationId="{8E8F0F6F-866D-D84A-B260-7126F3C355CE}"/>
          </ac:spMkLst>
        </pc:spChg>
        <pc:grpChg chg="add">
          <ac:chgData name="森岡仁志" userId="7a42701a-7c09-458a-b0ad-7bd4302a8487" providerId="ADAL" clId="{E0F91864-28FB-4043-838A-568E0B4786F6}" dt="2021-05-13T11:17:22.283" v="1191" actId="164"/>
          <ac:grpSpMkLst>
            <pc:docMk/>
            <pc:sldMk cId="1596978186" sldId="267"/>
            <ac:grpSpMk id="46" creationId="{198CC417-3932-7641-9921-E209D2F1CD57}"/>
          </ac:grpSpMkLst>
        </pc:grpChg>
        <pc:grpChg chg="add">
          <ac:chgData name="森岡仁志" userId="7a42701a-7c09-458a-b0ad-7bd4302a8487" providerId="ADAL" clId="{E0F91864-28FB-4043-838A-568E0B4786F6}" dt="2021-05-13T11:18:03.982" v="1192" actId="164"/>
          <ac:grpSpMkLst>
            <pc:docMk/>
            <pc:sldMk cId="1596978186" sldId="267"/>
            <ac:grpSpMk id="47" creationId="{AF2B91DE-A346-D044-A165-BC370C0C874A}"/>
          </ac:grpSpMkLst>
        </pc:grpChg>
        <pc:grpChg chg="add">
          <ac:chgData name="森岡仁志" userId="7a42701a-7c09-458a-b0ad-7bd4302a8487" providerId="ADAL" clId="{E0F91864-28FB-4043-838A-568E0B4786F6}" dt="2021-05-13T11:18:14.255" v="1193" actId="164"/>
          <ac:grpSpMkLst>
            <pc:docMk/>
            <pc:sldMk cId="1596978186" sldId="267"/>
            <ac:grpSpMk id="48" creationId="{6C4EBAA4-E3FE-0B4B-904D-9A162ED5889A}"/>
          </ac:grpSpMkLst>
        </pc:grpChg>
        <pc:cxnChg chg="add mod">
          <ac:chgData name="森岡仁志" userId="7a42701a-7c09-458a-b0ad-7bd4302a8487" providerId="ADAL" clId="{E0F91864-28FB-4043-838A-568E0B4786F6}" dt="2021-05-13T11:23:10.673" v="1218" actId="14100"/>
          <ac:cxnSpMkLst>
            <pc:docMk/>
            <pc:sldMk cId="1596978186" sldId="267"/>
            <ac:cxnSpMk id="10" creationId="{A05D5113-2242-B94C-BD7A-D24D4C842376}"/>
          </ac:cxnSpMkLst>
        </pc:cxnChg>
        <pc:cxnChg chg="add mod">
          <ac:chgData name="森岡仁志" userId="7a42701a-7c09-458a-b0ad-7bd4302a8487" providerId="ADAL" clId="{E0F91864-28FB-4043-838A-568E0B4786F6}" dt="2021-05-13T11:23:25.711" v="1221" actId="14100"/>
          <ac:cxnSpMkLst>
            <pc:docMk/>
            <pc:sldMk cId="1596978186" sldId="267"/>
            <ac:cxnSpMk id="11" creationId="{DD73BD93-898D-D146-BC05-5BA2FDFB31E9}"/>
          </ac:cxnSpMkLst>
        </pc:cxnChg>
        <pc:cxnChg chg="add mod">
          <ac:chgData name="森岡仁志" userId="7a42701a-7c09-458a-b0ad-7bd4302a8487" providerId="ADAL" clId="{E0F91864-28FB-4043-838A-568E0B4786F6}" dt="2021-05-13T10:59:38.611" v="980" actId="14100"/>
          <ac:cxnSpMkLst>
            <pc:docMk/>
            <pc:sldMk cId="1596978186" sldId="267"/>
            <ac:cxnSpMk id="14" creationId="{2DA3FE8A-DDFA-CC43-B49F-427C037A00B5}"/>
          </ac:cxnSpMkLst>
        </pc:cxnChg>
        <pc:cxnChg chg="add mod">
          <ac:chgData name="森岡仁志" userId="7a42701a-7c09-458a-b0ad-7bd4302a8487" providerId="ADAL" clId="{E0F91864-28FB-4043-838A-568E0B4786F6}" dt="2021-05-13T11:04:52.361" v="1004" actId="1076"/>
          <ac:cxnSpMkLst>
            <pc:docMk/>
            <pc:sldMk cId="1596978186" sldId="267"/>
            <ac:cxnSpMk id="15" creationId="{18CCAE35-6A05-3344-AB36-01A706BABD61}"/>
          </ac:cxnSpMkLst>
        </pc:cxnChg>
        <pc:cxnChg chg="add mod">
          <ac:chgData name="森岡仁志" userId="7a42701a-7c09-458a-b0ad-7bd4302a8487" providerId="ADAL" clId="{E0F91864-28FB-4043-838A-568E0B4786F6}" dt="2021-05-13T10:59:58.306" v="983" actId="1076"/>
          <ac:cxnSpMkLst>
            <pc:docMk/>
            <pc:sldMk cId="1596978186" sldId="267"/>
            <ac:cxnSpMk id="20" creationId="{7186C995-82D5-594F-BDC5-9BC214A42CEE}"/>
          </ac:cxnSpMkLst>
        </pc:cxnChg>
      </pc:sldChg>
      <pc:sldMasterChg chg="modSp mod">
        <pc:chgData name="森岡仁志" userId="7a42701a-7c09-458a-b0ad-7bd4302a8487" providerId="ADAL" clId="{E0F91864-28FB-4043-838A-568E0B4786F6}" dt="2021-05-13T08:31:16.997" v="339" actId="20577"/>
        <pc:sldMasterMkLst>
          <pc:docMk/>
          <pc:sldMasterMk cId="0" sldId="2147483648"/>
        </pc:sldMasterMkLst>
        <pc:spChg chg="mod">
          <ac:chgData name="森岡仁志" userId="7a42701a-7c09-458a-b0ad-7bd4302a8487" providerId="ADAL" clId="{E0F91864-28FB-4043-838A-568E0B4786F6}" dt="2021-05-13T08:31:16.997" v="33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802.11-21/0791r2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Clause 11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2021-05-13</a:t>
            </a:r>
          </a:p>
        </p:txBody>
      </p:sp>
      <p:sp>
        <p:nvSpPr>
          <p:cNvPr id="6" name="Date Placeholder 3"/>
          <p:cNvSpPr>
            <a:spLocks noGrp="1"/>
          </p:cNvSpPr>
          <p:nvPr>
            <p:ph type="dt" idx="10"/>
          </p:nvPr>
        </p:nvSpPr>
        <p:spPr/>
        <p:txBody>
          <a:bodyPr/>
          <a:lstStyle/>
          <a:p>
            <a:r>
              <a:rPr lang="en-US" altLang="ja-JP"/>
              <a:t>May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55B3-5460-6545-A1BF-4B30AC8457EC}"/>
              </a:ext>
            </a:extLst>
          </p:cNvPr>
          <p:cNvSpPr>
            <a:spLocks noGrp="1"/>
          </p:cNvSpPr>
          <p:nvPr>
            <p:ph type="title"/>
          </p:nvPr>
        </p:nvSpPr>
        <p:spPr/>
        <p:txBody>
          <a:bodyPr/>
          <a:lstStyle/>
          <a:p>
            <a:r>
              <a:rPr kumimoji="1" lang="en-US" altLang="ja-JP" dirty="0"/>
              <a:t>EBCS DL</a:t>
            </a:r>
            <a:endParaRPr kumimoji="1" lang="ja-JP" altLang="en-US"/>
          </a:p>
        </p:txBody>
      </p:sp>
      <p:sp>
        <p:nvSpPr>
          <p:cNvPr id="4" name="スライド番号プレースホルダー 3">
            <a:extLst>
              <a:ext uri="{FF2B5EF4-FFF2-40B4-BE49-F238E27FC236}">
                <a16:creationId xmlns:a16="http://schemas.microsoft.com/office/drawing/2014/main" id="{DBF4FE80-1BDD-2D4E-8066-A538A0D147C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8336C807-EF5A-0940-BABD-226A926C0B2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A4E711B-ECFB-524A-8CA6-E0520FCB01D0}"/>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3288122-EA5A-3743-A58A-C6F98C223482}"/>
              </a:ext>
            </a:extLst>
          </p:cNvPr>
          <p:cNvSpPr txBox="1"/>
          <p:nvPr/>
        </p:nvSpPr>
        <p:spPr>
          <a:xfrm>
            <a:off x="4727848" y="1846141"/>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24DF04CC-231F-8F42-ACB2-9D0952169025}"/>
              </a:ext>
            </a:extLst>
          </p:cNvPr>
          <p:cNvSpPr txBox="1"/>
          <p:nvPr/>
        </p:nvSpPr>
        <p:spPr>
          <a:xfrm>
            <a:off x="8400256" y="1854780"/>
            <a:ext cx="127631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Receiver</a:t>
            </a:r>
            <a:endParaRPr kumimoji="1" lang="ja-JP" altLang="en-US"/>
          </a:p>
        </p:txBody>
      </p:sp>
      <p:cxnSp>
        <p:nvCxnSpPr>
          <p:cNvPr id="10" name="直線矢印コネクタ 9">
            <a:extLst>
              <a:ext uri="{FF2B5EF4-FFF2-40B4-BE49-F238E27FC236}">
                <a16:creationId xmlns:a16="http://schemas.microsoft.com/office/drawing/2014/main" id="{DF668170-0747-494A-86AB-4E444096BB91}"/>
              </a:ext>
            </a:extLst>
          </p:cNvPr>
          <p:cNvCxnSpPr>
            <a:cxnSpLocks/>
            <a:stCxn id="8" idx="3"/>
            <a:endCxn id="9" idx="1"/>
          </p:cNvCxnSpPr>
          <p:nvPr/>
        </p:nvCxnSpPr>
        <p:spPr bwMode="auto">
          <a:xfrm>
            <a:off x="5306853" y="2076974"/>
            <a:ext cx="3093403" cy="8639"/>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1" name="円柱 10">
            <a:extLst>
              <a:ext uri="{FF2B5EF4-FFF2-40B4-BE49-F238E27FC236}">
                <a16:creationId xmlns:a16="http://schemas.microsoft.com/office/drawing/2014/main" id="{F6237826-2C13-C341-A5A4-A074FC23B496}"/>
              </a:ext>
            </a:extLst>
          </p:cNvPr>
          <p:cNvSpPr/>
          <p:nvPr/>
        </p:nvSpPr>
        <p:spPr bwMode="auto">
          <a:xfrm>
            <a:off x="1226270" y="1802330"/>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直線矢印コネクタ 11">
            <a:extLst>
              <a:ext uri="{FF2B5EF4-FFF2-40B4-BE49-F238E27FC236}">
                <a16:creationId xmlns:a16="http://schemas.microsoft.com/office/drawing/2014/main" id="{A7AEC97F-4CEF-8040-B127-5C1B08C66CE6}"/>
              </a:ext>
            </a:extLst>
          </p:cNvPr>
          <p:cNvCxnSpPr>
            <a:cxnSpLocks/>
            <a:stCxn id="11" idx="4"/>
            <a:endCxn id="8" idx="1"/>
          </p:cNvCxnSpPr>
          <p:nvPr/>
        </p:nvCxnSpPr>
        <p:spPr bwMode="auto">
          <a:xfrm>
            <a:off x="2438460" y="2054358"/>
            <a:ext cx="2289388" cy="2261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テキスト ボックス 16">
            <a:extLst>
              <a:ext uri="{FF2B5EF4-FFF2-40B4-BE49-F238E27FC236}">
                <a16:creationId xmlns:a16="http://schemas.microsoft.com/office/drawing/2014/main" id="{C3770A67-1F8D-2440-B844-824EEEB97C1F}"/>
              </a:ext>
            </a:extLst>
          </p:cNvPr>
          <p:cNvSpPr txBox="1"/>
          <p:nvPr/>
        </p:nvSpPr>
        <p:spPr>
          <a:xfrm>
            <a:off x="1208636" y="2306386"/>
            <a:ext cx="1247457" cy="523220"/>
          </a:xfrm>
          <a:prstGeom prst="rect">
            <a:avLst/>
          </a:prstGeom>
          <a:noFill/>
        </p:spPr>
        <p:txBody>
          <a:bodyPr wrap="none" rtlCol="0">
            <a:spAutoFit/>
          </a:bodyPr>
          <a:lstStyle/>
          <a:p>
            <a:r>
              <a:rPr kumimoji="1" lang="en-US" altLang="ja-JP" sz="1400" dirty="0">
                <a:solidFill>
                  <a:schemeClr val="tx1"/>
                </a:solidFill>
              </a:rPr>
              <a:t>IPv4 Multicast</a:t>
            </a:r>
          </a:p>
          <a:p>
            <a:r>
              <a:rPr kumimoji="1" lang="en-US" altLang="ja-JP" sz="1400" dirty="0">
                <a:solidFill>
                  <a:schemeClr val="tx1"/>
                </a:solidFill>
              </a:rPr>
              <a:t>(RFC1112)</a:t>
            </a:r>
            <a:endParaRPr kumimoji="1" lang="ja-JP" altLang="en-US" sz="1400">
              <a:solidFill>
                <a:schemeClr val="tx1"/>
              </a:solidFill>
            </a:endParaRPr>
          </a:p>
        </p:txBody>
      </p:sp>
      <p:sp>
        <p:nvSpPr>
          <p:cNvPr id="18" name="テキスト ボックス 17">
            <a:extLst>
              <a:ext uri="{FF2B5EF4-FFF2-40B4-BE49-F238E27FC236}">
                <a16:creationId xmlns:a16="http://schemas.microsoft.com/office/drawing/2014/main" id="{DB3808C1-8FD4-A641-AC21-3EA02AD301B6}"/>
              </a:ext>
            </a:extLst>
          </p:cNvPr>
          <p:cNvSpPr txBox="1"/>
          <p:nvPr/>
        </p:nvSpPr>
        <p:spPr>
          <a:xfrm>
            <a:off x="2855640" y="2131302"/>
            <a:ext cx="889987" cy="307777"/>
          </a:xfrm>
          <a:prstGeom prst="rect">
            <a:avLst/>
          </a:prstGeom>
          <a:noFill/>
        </p:spPr>
        <p:txBody>
          <a:bodyPr wrap="none" rtlCol="0">
            <a:spAutoFit/>
          </a:bodyPr>
          <a:lstStyle/>
          <a:p>
            <a:r>
              <a:rPr kumimoji="1" lang="en-US" altLang="ja-JP" sz="1400" dirty="0" err="1">
                <a:solidFill>
                  <a:schemeClr val="tx1"/>
                </a:solidFill>
              </a:rPr>
              <a:t>Dst</a:t>
            </a:r>
            <a:r>
              <a:rPr kumimoji="1" lang="en-US" altLang="ja-JP" sz="1400" dirty="0">
                <a:solidFill>
                  <a:schemeClr val="tx1"/>
                </a:solidFill>
              </a:rPr>
              <a:t> MAC</a:t>
            </a:r>
            <a:endParaRPr kumimoji="1" lang="ja-JP" altLang="en-US" sz="1400">
              <a:solidFill>
                <a:schemeClr val="tx1"/>
              </a:solidFill>
            </a:endParaRPr>
          </a:p>
        </p:txBody>
      </p:sp>
      <p:sp>
        <p:nvSpPr>
          <p:cNvPr id="19" name="テキスト ボックス 18">
            <a:extLst>
              <a:ext uri="{FF2B5EF4-FFF2-40B4-BE49-F238E27FC236}">
                <a16:creationId xmlns:a16="http://schemas.microsoft.com/office/drawing/2014/main" id="{21F9BBD9-7CF6-7D43-8EC1-0B9637E556F5}"/>
              </a:ext>
            </a:extLst>
          </p:cNvPr>
          <p:cNvSpPr txBox="1"/>
          <p:nvPr/>
        </p:nvSpPr>
        <p:spPr>
          <a:xfrm>
            <a:off x="2639616"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0" name="テキスト ボックス 19">
            <a:extLst>
              <a:ext uri="{FF2B5EF4-FFF2-40B4-BE49-F238E27FC236}">
                <a16:creationId xmlns:a16="http://schemas.microsoft.com/office/drawing/2014/main" id="{F554B720-3740-B64D-92F8-415B6B6C9437}"/>
              </a:ext>
            </a:extLst>
          </p:cNvPr>
          <p:cNvSpPr txBox="1"/>
          <p:nvPr/>
        </p:nvSpPr>
        <p:spPr>
          <a:xfrm>
            <a:off x="1191003" y="2790529"/>
            <a:ext cx="1247457" cy="523220"/>
          </a:xfrm>
          <a:prstGeom prst="rect">
            <a:avLst/>
          </a:prstGeom>
          <a:noFill/>
        </p:spPr>
        <p:txBody>
          <a:bodyPr wrap="none" rtlCol="0">
            <a:spAutoFit/>
          </a:bodyPr>
          <a:lstStyle/>
          <a:p>
            <a:r>
              <a:rPr kumimoji="1" lang="en-US" altLang="ja-JP" sz="1400" dirty="0">
                <a:solidFill>
                  <a:schemeClr val="tx1"/>
                </a:solidFill>
              </a:rPr>
              <a:t>IPv6 Multicast</a:t>
            </a:r>
          </a:p>
          <a:p>
            <a:r>
              <a:rPr kumimoji="1" lang="en-US" altLang="ja-JP" sz="1400" dirty="0">
                <a:solidFill>
                  <a:schemeClr val="tx1"/>
                </a:solidFill>
              </a:rPr>
              <a:t>(RFC2464)</a:t>
            </a:r>
            <a:endParaRPr kumimoji="1" lang="ja-JP" altLang="en-US" sz="1400">
              <a:solidFill>
                <a:schemeClr val="tx1"/>
              </a:solidFill>
            </a:endParaRPr>
          </a:p>
        </p:txBody>
      </p:sp>
      <p:sp>
        <p:nvSpPr>
          <p:cNvPr id="21" name="テキスト ボックス 20">
            <a:extLst>
              <a:ext uri="{FF2B5EF4-FFF2-40B4-BE49-F238E27FC236}">
                <a16:creationId xmlns:a16="http://schemas.microsoft.com/office/drawing/2014/main" id="{87F7DA9F-B966-2242-93B9-7B110424CE94}"/>
              </a:ext>
            </a:extLst>
          </p:cNvPr>
          <p:cNvSpPr txBox="1"/>
          <p:nvPr/>
        </p:nvSpPr>
        <p:spPr>
          <a:xfrm>
            <a:off x="2621983"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sp>
        <p:nvSpPr>
          <p:cNvPr id="22" name="テキスト ボックス 21">
            <a:extLst>
              <a:ext uri="{FF2B5EF4-FFF2-40B4-BE49-F238E27FC236}">
                <a16:creationId xmlns:a16="http://schemas.microsoft.com/office/drawing/2014/main" id="{38125CC8-A4B4-4C42-9175-0AAA9300BD45}"/>
              </a:ext>
            </a:extLst>
          </p:cNvPr>
          <p:cNvSpPr txBox="1"/>
          <p:nvPr/>
        </p:nvSpPr>
        <p:spPr>
          <a:xfrm>
            <a:off x="1055440" y="3408017"/>
            <a:ext cx="10654455" cy="738664"/>
          </a:xfrm>
          <a:prstGeom prst="rect">
            <a:avLst/>
          </a:prstGeom>
          <a:noFill/>
        </p:spPr>
        <p:txBody>
          <a:bodyPr wrap="none" rtlCol="0">
            <a:spAutoFit/>
          </a:bodyPr>
          <a:lstStyle/>
          <a:p>
            <a:r>
              <a:rPr kumimoji="1" lang="en-US" altLang="ja-JP" sz="1400" dirty="0">
                <a:solidFill>
                  <a:schemeClr val="tx1"/>
                </a:solidFill>
              </a:rPr>
              <a:t>If the combination of the source IP address, the destination IP address and the destination UDP port of the packet is in the dot11EBCSContentList,</a:t>
            </a:r>
          </a:p>
          <a:p>
            <a:r>
              <a:rPr kumimoji="1" lang="en-US" altLang="ja-JP" sz="1400" dirty="0">
                <a:solidFill>
                  <a:schemeClr val="tx1"/>
                </a:solidFill>
              </a:rPr>
              <a:t>the AP uses EBCS to forward the frames.</a:t>
            </a:r>
          </a:p>
          <a:p>
            <a:r>
              <a:rPr kumimoji="1" lang="en-US" altLang="ja-JP" sz="1400" dirty="0">
                <a:solidFill>
                  <a:schemeClr val="tx1"/>
                </a:solidFill>
              </a:rPr>
              <a:t>Otherwise, the AP uses GTKSA to forward the frames. (If associated STA exists)</a:t>
            </a:r>
            <a:endParaRPr kumimoji="1" lang="ja-JP" altLang="en-US" sz="1400">
              <a:solidFill>
                <a:schemeClr val="tx1"/>
              </a:solidFill>
            </a:endParaRPr>
          </a:p>
        </p:txBody>
      </p:sp>
      <p:sp>
        <p:nvSpPr>
          <p:cNvPr id="23" name="テキスト ボックス 22">
            <a:extLst>
              <a:ext uri="{FF2B5EF4-FFF2-40B4-BE49-F238E27FC236}">
                <a16:creationId xmlns:a16="http://schemas.microsoft.com/office/drawing/2014/main" id="{4043F586-DD25-E443-8A21-F1C5C4A39EA5}"/>
              </a:ext>
            </a:extLst>
          </p:cNvPr>
          <p:cNvSpPr txBox="1"/>
          <p:nvPr/>
        </p:nvSpPr>
        <p:spPr>
          <a:xfrm>
            <a:off x="6621663" y="2152497"/>
            <a:ext cx="434734" cy="307777"/>
          </a:xfrm>
          <a:prstGeom prst="rect">
            <a:avLst/>
          </a:prstGeom>
          <a:noFill/>
        </p:spPr>
        <p:txBody>
          <a:bodyPr wrap="none" rtlCol="0">
            <a:spAutoFit/>
          </a:bodyPr>
          <a:lstStyle/>
          <a:p>
            <a:r>
              <a:rPr kumimoji="1" lang="en-US" altLang="ja-JP" sz="1400" dirty="0">
                <a:solidFill>
                  <a:schemeClr val="tx1"/>
                </a:solidFill>
              </a:rPr>
              <a:t>RA</a:t>
            </a:r>
            <a:endParaRPr kumimoji="1" lang="ja-JP" altLang="en-US" sz="1400">
              <a:solidFill>
                <a:schemeClr val="tx1"/>
              </a:solidFill>
            </a:endParaRPr>
          </a:p>
        </p:txBody>
      </p:sp>
      <p:sp>
        <p:nvSpPr>
          <p:cNvPr id="24" name="テキスト ボックス 23">
            <a:extLst>
              <a:ext uri="{FF2B5EF4-FFF2-40B4-BE49-F238E27FC236}">
                <a16:creationId xmlns:a16="http://schemas.microsoft.com/office/drawing/2014/main" id="{883C0CC7-72B4-7C46-8D4F-003EDF1FD3DC}"/>
              </a:ext>
            </a:extLst>
          </p:cNvPr>
          <p:cNvSpPr txBox="1"/>
          <p:nvPr/>
        </p:nvSpPr>
        <p:spPr>
          <a:xfrm>
            <a:off x="6073050" y="2404525"/>
            <a:ext cx="1500732" cy="307777"/>
          </a:xfrm>
          <a:prstGeom prst="rect">
            <a:avLst/>
          </a:prstGeom>
          <a:noFill/>
        </p:spPr>
        <p:txBody>
          <a:bodyPr wrap="none" rtlCol="0">
            <a:spAutoFit/>
          </a:bodyPr>
          <a:lstStyle/>
          <a:p>
            <a:r>
              <a:rPr kumimoji="1" lang="en-US" altLang="ja-JP" sz="1400" dirty="0">
                <a:solidFill>
                  <a:schemeClr val="tx1"/>
                </a:solidFill>
              </a:rPr>
              <a:t>01:00:5e:xx:xx:xx</a:t>
            </a:r>
            <a:endParaRPr kumimoji="1" lang="ja-JP" altLang="en-US" sz="1400">
              <a:solidFill>
                <a:schemeClr val="tx1"/>
              </a:solidFill>
            </a:endParaRPr>
          </a:p>
        </p:txBody>
      </p:sp>
      <p:sp>
        <p:nvSpPr>
          <p:cNvPr id="25" name="テキスト ボックス 24">
            <a:extLst>
              <a:ext uri="{FF2B5EF4-FFF2-40B4-BE49-F238E27FC236}">
                <a16:creationId xmlns:a16="http://schemas.microsoft.com/office/drawing/2014/main" id="{8CA4F6D5-C2D6-9D45-A29B-2F3468126981}"/>
              </a:ext>
            </a:extLst>
          </p:cNvPr>
          <p:cNvSpPr txBox="1"/>
          <p:nvPr/>
        </p:nvSpPr>
        <p:spPr>
          <a:xfrm>
            <a:off x="6055417" y="2888668"/>
            <a:ext cx="1510350" cy="307777"/>
          </a:xfrm>
          <a:prstGeom prst="rect">
            <a:avLst/>
          </a:prstGeom>
          <a:noFill/>
        </p:spPr>
        <p:txBody>
          <a:bodyPr wrap="none" rtlCol="0">
            <a:spAutoFit/>
          </a:bodyPr>
          <a:lstStyle/>
          <a:p>
            <a:r>
              <a:rPr kumimoji="1" lang="en-US" altLang="ja-JP" sz="1400" dirty="0">
                <a:solidFill>
                  <a:schemeClr val="tx1"/>
                </a:solidFill>
              </a:rPr>
              <a:t>33:33:xx:xx:xx:xx</a:t>
            </a:r>
            <a:endParaRPr kumimoji="1" lang="ja-JP" altLang="en-US" sz="1400">
              <a:solidFill>
                <a:schemeClr val="tx1"/>
              </a:solidFill>
            </a:endParaRPr>
          </a:p>
        </p:txBody>
      </p:sp>
      <p:cxnSp>
        <p:nvCxnSpPr>
          <p:cNvPr id="27" name="直線矢印コネクタ 26">
            <a:extLst>
              <a:ext uri="{FF2B5EF4-FFF2-40B4-BE49-F238E27FC236}">
                <a16:creationId xmlns:a16="http://schemas.microsoft.com/office/drawing/2014/main" id="{B8A446BA-2D50-A74D-830C-92C97620D6D3}"/>
              </a:ext>
            </a:extLst>
          </p:cNvPr>
          <p:cNvCxnSpPr>
            <a:stCxn id="19" idx="3"/>
            <a:endCxn id="24" idx="1"/>
          </p:cNvCxnSpPr>
          <p:nvPr/>
        </p:nvCxnSpPr>
        <p:spPr bwMode="auto">
          <a:xfrm>
            <a:off x="4140348" y="2558414"/>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直線矢印コネクタ 27">
            <a:extLst>
              <a:ext uri="{FF2B5EF4-FFF2-40B4-BE49-F238E27FC236}">
                <a16:creationId xmlns:a16="http://schemas.microsoft.com/office/drawing/2014/main" id="{C38E267C-F2EA-494F-8AE8-EE2A17DD25D8}"/>
              </a:ext>
            </a:extLst>
          </p:cNvPr>
          <p:cNvCxnSpPr/>
          <p:nvPr/>
        </p:nvCxnSpPr>
        <p:spPr bwMode="auto">
          <a:xfrm>
            <a:off x="4122715" y="3052139"/>
            <a:ext cx="193270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B490E483-07AB-7F44-A6F9-D775D051096E}"/>
              </a:ext>
            </a:extLst>
          </p:cNvPr>
          <p:cNvSpPr txBox="1"/>
          <p:nvPr/>
        </p:nvSpPr>
        <p:spPr>
          <a:xfrm>
            <a:off x="1240751" y="4427338"/>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30" name="テキスト ボックス 29">
            <a:extLst>
              <a:ext uri="{FF2B5EF4-FFF2-40B4-BE49-F238E27FC236}">
                <a16:creationId xmlns:a16="http://schemas.microsoft.com/office/drawing/2014/main" id="{9AC0A2F6-6D11-BF4B-8498-F46AB197389F}"/>
              </a:ext>
            </a:extLst>
          </p:cNvPr>
          <p:cNvSpPr txBox="1"/>
          <p:nvPr/>
        </p:nvSpPr>
        <p:spPr>
          <a:xfrm>
            <a:off x="1723575" y="4427338"/>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449EC6C7-453C-A847-B83D-59D1A5AC58F9}"/>
              </a:ext>
            </a:extLst>
          </p:cNvPr>
          <p:cNvSpPr txBox="1"/>
          <p:nvPr/>
        </p:nvSpPr>
        <p:spPr>
          <a:xfrm>
            <a:off x="2187163" y="4427338"/>
            <a:ext cx="112723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Count</a:t>
            </a:r>
            <a:endParaRPr kumimoji="1" lang="ja-JP" altLang="en-US" sz="1400">
              <a:solidFill>
                <a:schemeClr val="tx1"/>
              </a:solidFill>
            </a:endParaRPr>
          </a:p>
        </p:txBody>
      </p:sp>
      <p:sp>
        <p:nvSpPr>
          <p:cNvPr id="33" name="テキスト ボックス 32">
            <a:extLst>
              <a:ext uri="{FF2B5EF4-FFF2-40B4-BE49-F238E27FC236}">
                <a16:creationId xmlns:a16="http://schemas.microsoft.com/office/drawing/2014/main" id="{E7DB48CB-16D8-A64C-B10B-93B617E25712}"/>
              </a:ext>
            </a:extLst>
          </p:cNvPr>
          <p:cNvSpPr txBox="1"/>
          <p:nvPr/>
        </p:nvSpPr>
        <p:spPr>
          <a:xfrm>
            <a:off x="3314395" y="4427338"/>
            <a:ext cx="115608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DTIM Period</a:t>
            </a:r>
            <a:endParaRPr kumimoji="1" lang="ja-JP" altLang="en-US" sz="1400">
              <a:solidFill>
                <a:schemeClr val="tx1"/>
              </a:solidFill>
            </a:endParaRPr>
          </a:p>
        </p:txBody>
      </p:sp>
      <p:sp>
        <p:nvSpPr>
          <p:cNvPr id="34" name="テキスト ボックス 33">
            <a:extLst>
              <a:ext uri="{FF2B5EF4-FFF2-40B4-BE49-F238E27FC236}">
                <a16:creationId xmlns:a16="http://schemas.microsoft.com/office/drawing/2014/main" id="{ACA45AB8-520C-4741-9EAD-E02ECA7E80E4}"/>
              </a:ext>
            </a:extLst>
          </p:cNvPr>
          <p:cNvSpPr txBox="1"/>
          <p:nvPr/>
        </p:nvSpPr>
        <p:spPr>
          <a:xfrm>
            <a:off x="4470481" y="4427338"/>
            <a:ext cx="130676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Control</a:t>
            </a:r>
            <a:endParaRPr kumimoji="1" lang="ja-JP" altLang="en-US" sz="1400">
              <a:solidFill>
                <a:schemeClr val="tx1"/>
              </a:solidFill>
            </a:endParaRPr>
          </a:p>
        </p:txBody>
      </p:sp>
      <p:sp>
        <p:nvSpPr>
          <p:cNvPr id="35" name="テキスト ボックス 34">
            <a:extLst>
              <a:ext uri="{FF2B5EF4-FFF2-40B4-BE49-F238E27FC236}">
                <a16:creationId xmlns:a16="http://schemas.microsoft.com/office/drawing/2014/main" id="{66BD2D75-D50F-DC4F-87F4-6EA8EBEBFDDE}"/>
              </a:ext>
            </a:extLst>
          </p:cNvPr>
          <p:cNvSpPr txBox="1"/>
          <p:nvPr/>
        </p:nvSpPr>
        <p:spPr>
          <a:xfrm>
            <a:off x="5780567" y="4427338"/>
            <a:ext cx="17656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Partial Virtual Bitmap</a:t>
            </a:r>
            <a:endParaRPr kumimoji="1" lang="ja-JP" altLang="en-US" sz="1400">
              <a:solidFill>
                <a:schemeClr val="tx1"/>
              </a:solidFill>
            </a:endParaRPr>
          </a:p>
        </p:txBody>
      </p:sp>
      <p:sp>
        <p:nvSpPr>
          <p:cNvPr id="36" name="テキスト ボックス 35">
            <a:extLst>
              <a:ext uri="{FF2B5EF4-FFF2-40B4-BE49-F238E27FC236}">
                <a16:creationId xmlns:a16="http://schemas.microsoft.com/office/drawing/2014/main" id="{F7EBCD70-9FA1-1142-803C-0565B6F63168}"/>
              </a:ext>
            </a:extLst>
          </p:cNvPr>
          <p:cNvSpPr txBox="1"/>
          <p:nvPr/>
        </p:nvSpPr>
        <p:spPr>
          <a:xfrm>
            <a:off x="3810652" y="4936744"/>
            <a:ext cx="1364541" cy="307777"/>
          </a:xfrm>
          <a:prstGeom prst="rect">
            <a:avLst/>
          </a:prstGeom>
          <a:solidFill>
            <a:schemeClr val="accent1">
              <a:lumMod val="40000"/>
              <a:lumOff val="60000"/>
            </a:schemeClr>
          </a:solidFill>
          <a:ln>
            <a:solidFill>
              <a:schemeClr val="tx1"/>
            </a:solidFill>
          </a:ln>
        </p:spPr>
        <p:txBody>
          <a:bodyPr wrap="none" rtlCol="0">
            <a:spAutoFit/>
          </a:bodyPr>
          <a:lstStyle/>
          <a:p>
            <a:r>
              <a:rPr kumimoji="1" lang="en-US" altLang="ja-JP" sz="1400" dirty="0">
                <a:solidFill>
                  <a:schemeClr val="tx1"/>
                </a:solidFill>
              </a:rPr>
              <a:t>Traffic Indicator</a:t>
            </a:r>
            <a:endParaRPr kumimoji="1" lang="ja-JP" altLang="en-US" sz="1400">
              <a:solidFill>
                <a:schemeClr val="tx1"/>
              </a:solidFill>
            </a:endParaRPr>
          </a:p>
        </p:txBody>
      </p:sp>
      <p:sp>
        <p:nvSpPr>
          <p:cNvPr id="37" name="テキスト ボックス 36">
            <a:extLst>
              <a:ext uri="{FF2B5EF4-FFF2-40B4-BE49-F238E27FC236}">
                <a16:creationId xmlns:a16="http://schemas.microsoft.com/office/drawing/2014/main" id="{601C0C13-FF92-0943-9498-03EBDE4DAA4E}"/>
              </a:ext>
            </a:extLst>
          </p:cNvPr>
          <p:cNvSpPr txBox="1"/>
          <p:nvPr/>
        </p:nvSpPr>
        <p:spPr>
          <a:xfrm>
            <a:off x="5175193" y="4936744"/>
            <a:ext cx="1204112" cy="307777"/>
          </a:xfrm>
          <a:prstGeom prst="rect">
            <a:avLst/>
          </a:prstGeom>
          <a:noFill/>
          <a:ln>
            <a:solidFill>
              <a:schemeClr val="tx1"/>
            </a:solidFill>
          </a:ln>
        </p:spPr>
        <p:txBody>
          <a:bodyPr wrap="none" rtlCol="0">
            <a:spAutoFit/>
          </a:bodyPr>
          <a:lstStyle/>
          <a:p>
            <a:r>
              <a:rPr kumimoji="1" lang="en-US" altLang="ja-JP" sz="1400" dirty="0">
                <a:solidFill>
                  <a:schemeClr val="tx1"/>
                </a:solidFill>
              </a:rPr>
              <a:t>Bitmap Offset</a:t>
            </a:r>
            <a:endParaRPr kumimoji="1" lang="ja-JP" altLang="en-US" sz="1400">
              <a:solidFill>
                <a:schemeClr val="tx1"/>
              </a:solidFill>
            </a:endParaRPr>
          </a:p>
        </p:txBody>
      </p:sp>
      <p:cxnSp>
        <p:nvCxnSpPr>
          <p:cNvPr id="39" name="直線コネクタ 38">
            <a:extLst>
              <a:ext uri="{FF2B5EF4-FFF2-40B4-BE49-F238E27FC236}">
                <a16:creationId xmlns:a16="http://schemas.microsoft.com/office/drawing/2014/main" id="{BEC978CB-689D-0C4D-A184-9ACFC382C1E3}"/>
              </a:ext>
            </a:extLst>
          </p:cNvPr>
          <p:cNvCxnSpPr/>
          <p:nvPr/>
        </p:nvCxnSpPr>
        <p:spPr bwMode="auto">
          <a:xfrm flipH="1">
            <a:off x="3810652" y="4735115"/>
            <a:ext cx="659829"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直線コネクタ 40">
            <a:extLst>
              <a:ext uri="{FF2B5EF4-FFF2-40B4-BE49-F238E27FC236}">
                <a16:creationId xmlns:a16="http://schemas.microsoft.com/office/drawing/2014/main" id="{F31FAC19-F382-B74B-87A7-D8299FBCB755}"/>
              </a:ext>
            </a:extLst>
          </p:cNvPr>
          <p:cNvCxnSpPr/>
          <p:nvPr/>
        </p:nvCxnSpPr>
        <p:spPr bwMode="auto">
          <a:xfrm>
            <a:off x="5777249" y="4735115"/>
            <a:ext cx="602056" cy="2016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テキスト ボックス 42">
            <a:extLst>
              <a:ext uri="{FF2B5EF4-FFF2-40B4-BE49-F238E27FC236}">
                <a16:creationId xmlns:a16="http://schemas.microsoft.com/office/drawing/2014/main" id="{058940A3-125B-C043-B9D1-A7A3AA700862}"/>
              </a:ext>
            </a:extLst>
          </p:cNvPr>
          <p:cNvSpPr txBox="1"/>
          <p:nvPr/>
        </p:nvSpPr>
        <p:spPr>
          <a:xfrm>
            <a:off x="4291586" y="5216114"/>
            <a:ext cx="402674" cy="261610"/>
          </a:xfrm>
          <a:prstGeom prst="rect">
            <a:avLst/>
          </a:prstGeom>
          <a:noFill/>
          <a:ln>
            <a:noFill/>
          </a:ln>
        </p:spPr>
        <p:txBody>
          <a:bodyPr wrap="none" rtlCol="0">
            <a:spAutoFit/>
          </a:bodyPr>
          <a:lstStyle/>
          <a:p>
            <a:r>
              <a:rPr kumimoji="1" lang="en-US" altLang="ja-JP" sz="1100" dirty="0">
                <a:solidFill>
                  <a:schemeClr val="tx1"/>
                </a:solidFill>
              </a:rPr>
              <a:t>1bit</a:t>
            </a:r>
            <a:endParaRPr kumimoji="1" lang="ja-JP" altLang="en-US" sz="1100">
              <a:solidFill>
                <a:schemeClr val="tx1"/>
              </a:solidFill>
            </a:endParaRPr>
          </a:p>
        </p:txBody>
      </p:sp>
      <p:sp>
        <p:nvSpPr>
          <p:cNvPr id="44" name="テキスト ボックス 43">
            <a:extLst>
              <a:ext uri="{FF2B5EF4-FFF2-40B4-BE49-F238E27FC236}">
                <a16:creationId xmlns:a16="http://schemas.microsoft.com/office/drawing/2014/main" id="{85C10DF1-13C2-FB44-A4B4-E614CBA18297}"/>
              </a:ext>
            </a:extLst>
          </p:cNvPr>
          <p:cNvSpPr txBox="1"/>
          <p:nvPr/>
        </p:nvSpPr>
        <p:spPr>
          <a:xfrm>
            <a:off x="7575203" y="4351968"/>
            <a:ext cx="4439036" cy="1169551"/>
          </a:xfrm>
          <a:prstGeom prst="rect">
            <a:avLst/>
          </a:prstGeom>
          <a:noFill/>
        </p:spPr>
        <p:txBody>
          <a:bodyPr wrap="none" rtlCol="0">
            <a:spAutoFit/>
          </a:bodyPr>
          <a:lstStyle/>
          <a:p>
            <a:r>
              <a:rPr kumimoji="1" lang="en-US" altLang="ja-JP" sz="1400" dirty="0">
                <a:solidFill>
                  <a:schemeClr val="tx1"/>
                </a:solidFill>
              </a:rPr>
              <a:t>In the current standard, the Traffic Indicator field is set to 1</a:t>
            </a:r>
          </a:p>
          <a:p>
            <a:r>
              <a:rPr kumimoji="1" lang="en-US" altLang="ja-JP" sz="1400" dirty="0">
                <a:solidFill>
                  <a:schemeClr val="tx1"/>
                </a:solidFill>
              </a:rPr>
              <a:t>when one or more group addressed MSDUs/MMPDUs</a:t>
            </a:r>
            <a:br>
              <a:rPr kumimoji="1" lang="en-US" altLang="ja-JP" sz="1400" dirty="0">
                <a:solidFill>
                  <a:schemeClr val="tx1"/>
                </a:solidFill>
              </a:rPr>
            </a:br>
            <a:r>
              <a:rPr kumimoji="1" lang="en-US" altLang="ja-JP" sz="1400" dirty="0">
                <a:solidFill>
                  <a:schemeClr val="tx1"/>
                </a:solidFill>
              </a:rPr>
              <a:t>are buffered at the AP.</a:t>
            </a:r>
          </a:p>
          <a:p>
            <a:r>
              <a:rPr kumimoji="1" lang="en-US" altLang="ja-JP" sz="1400" dirty="0">
                <a:solidFill>
                  <a:schemeClr val="tx1"/>
                </a:solidFill>
              </a:rPr>
              <a:t>Existing non-AP STA decides to wait the group addressed</a:t>
            </a:r>
            <a:br>
              <a:rPr kumimoji="1" lang="en-US" altLang="ja-JP" sz="1400" dirty="0">
                <a:solidFill>
                  <a:schemeClr val="tx1"/>
                </a:solidFill>
              </a:rPr>
            </a:br>
            <a:r>
              <a:rPr kumimoji="1" lang="en-US" altLang="ja-JP" sz="1400" dirty="0">
                <a:solidFill>
                  <a:schemeClr val="tx1"/>
                </a:solidFill>
              </a:rPr>
              <a:t>traffic by this bit.</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47E6FC2B-768F-B24B-975F-9CE7B706F12D}"/>
              </a:ext>
            </a:extLst>
          </p:cNvPr>
          <p:cNvSpPr txBox="1"/>
          <p:nvPr/>
        </p:nvSpPr>
        <p:spPr>
          <a:xfrm>
            <a:off x="1056893" y="5371289"/>
            <a:ext cx="6316088" cy="954107"/>
          </a:xfrm>
          <a:prstGeom prst="rect">
            <a:avLst/>
          </a:prstGeom>
          <a:noFill/>
        </p:spPr>
        <p:txBody>
          <a:bodyPr wrap="none" rtlCol="0">
            <a:spAutoFit/>
          </a:bodyPr>
          <a:lstStyle/>
          <a:p>
            <a:r>
              <a:rPr kumimoji="1" lang="en-US" altLang="ja-JP" sz="1400" dirty="0">
                <a:solidFill>
                  <a:schemeClr val="tx1"/>
                </a:solidFill>
              </a:rPr>
              <a:t>My proposal:</a:t>
            </a:r>
          </a:p>
          <a:p>
            <a:r>
              <a:rPr kumimoji="1" lang="en-US" altLang="ja-JP" sz="1400" dirty="0">
                <a:solidFill>
                  <a:schemeClr val="tx1"/>
                </a:solidFill>
              </a:rPr>
              <a:t>Modify not to use the Traffic Indicator in the TIM element for the EBCS Data frames</a:t>
            </a:r>
          </a:p>
          <a:p>
            <a:r>
              <a:rPr kumimoji="1" lang="en-US" altLang="ja-JP" sz="1400" dirty="0">
                <a:solidFill>
                  <a:schemeClr val="tx1"/>
                </a:solidFill>
              </a:rPr>
              <a:t>And</a:t>
            </a:r>
          </a:p>
          <a:p>
            <a:r>
              <a:rPr kumimoji="1" lang="en-US" altLang="ja-JP" sz="1400" dirty="0">
                <a:solidFill>
                  <a:schemeClr val="tx1"/>
                </a:solidFill>
              </a:rPr>
              <a:t>Make EBCS TIM element (similar to the TIM element) for the EBCS Data frames.</a:t>
            </a:r>
          </a:p>
        </p:txBody>
      </p:sp>
      <p:sp>
        <p:nvSpPr>
          <p:cNvPr id="49" name="テキスト ボックス 48">
            <a:extLst>
              <a:ext uri="{FF2B5EF4-FFF2-40B4-BE49-F238E27FC236}">
                <a16:creationId xmlns:a16="http://schemas.microsoft.com/office/drawing/2014/main" id="{CC700C2E-1A76-0C4D-9FCE-6DCC0328B464}"/>
              </a:ext>
            </a:extLst>
          </p:cNvPr>
          <p:cNvSpPr txBox="1"/>
          <p:nvPr/>
        </p:nvSpPr>
        <p:spPr>
          <a:xfrm>
            <a:off x="7688781" y="5803684"/>
            <a:ext cx="482824" cy="307777"/>
          </a:xfrm>
          <a:prstGeom prst="rect">
            <a:avLst/>
          </a:prstGeom>
          <a:noFill/>
          <a:ln>
            <a:solidFill>
              <a:schemeClr val="tx1"/>
            </a:solidFill>
          </a:ln>
        </p:spPr>
        <p:txBody>
          <a:bodyPr wrap="none" rtlCol="0">
            <a:spAutoFit/>
          </a:bodyPr>
          <a:lstStyle/>
          <a:p>
            <a:r>
              <a:rPr kumimoji="1" lang="en-US" altLang="ja-JP" sz="1400" dirty="0">
                <a:solidFill>
                  <a:schemeClr val="tx1"/>
                </a:solidFill>
              </a:rPr>
              <a:t>EID</a:t>
            </a:r>
            <a:endParaRPr kumimoji="1" lang="ja-JP" altLang="en-US" sz="1400">
              <a:solidFill>
                <a:schemeClr val="tx1"/>
              </a:solidFill>
            </a:endParaRPr>
          </a:p>
        </p:txBody>
      </p:sp>
      <p:sp>
        <p:nvSpPr>
          <p:cNvPr id="50" name="テキスト ボックス 49">
            <a:extLst>
              <a:ext uri="{FF2B5EF4-FFF2-40B4-BE49-F238E27FC236}">
                <a16:creationId xmlns:a16="http://schemas.microsoft.com/office/drawing/2014/main" id="{B6558EF0-B88C-4343-A3F1-60AF9EDD3DF8}"/>
              </a:ext>
            </a:extLst>
          </p:cNvPr>
          <p:cNvSpPr txBox="1"/>
          <p:nvPr/>
        </p:nvSpPr>
        <p:spPr>
          <a:xfrm>
            <a:off x="8171605" y="5803684"/>
            <a:ext cx="463588" cy="307777"/>
          </a:xfrm>
          <a:prstGeom prst="rect">
            <a:avLst/>
          </a:prstGeom>
          <a:noFill/>
          <a:ln>
            <a:solidFill>
              <a:schemeClr val="tx1"/>
            </a:solidFill>
          </a:ln>
        </p:spPr>
        <p:txBody>
          <a:bodyPr wrap="none" rtlCol="0">
            <a:spAutoFit/>
          </a:bodyPr>
          <a:lstStyle/>
          <a:p>
            <a:r>
              <a:rPr kumimoji="1" lang="en-US" altLang="ja-JP" sz="1400" dirty="0">
                <a:solidFill>
                  <a:schemeClr val="tx1"/>
                </a:solidFill>
              </a:rPr>
              <a:t>Len</a:t>
            </a:r>
            <a:endParaRPr kumimoji="1" lang="ja-JP" altLang="en-US" sz="1400">
              <a:solidFill>
                <a:schemeClr val="tx1"/>
              </a:solidFill>
            </a:endParaRPr>
          </a:p>
        </p:txBody>
      </p:sp>
      <p:sp>
        <p:nvSpPr>
          <p:cNvPr id="51" name="テキスト ボックス 50">
            <a:extLst>
              <a:ext uri="{FF2B5EF4-FFF2-40B4-BE49-F238E27FC236}">
                <a16:creationId xmlns:a16="http://schemas.microsoft.com/office/drawing/2014/main" id="{F8716CE0-AC21-1C4C-839D-0B9E361C5E35}"/>
              </a:ext>
            </a:extLst>
          </p:cNvPr>
          <p:cNvSpPr txBox="1"/>
          <p:nvPr/>
        </p:nvSpPr>
        <p:spPr>
          <a:xfrm>
            <a:off x="8635193" y="5803684"/>
            <a:ext cx="1561646" cy="307777"/>
          </a:xfrm>
          <a:prstGeom prst="rect">
            <a:avLst/>
          </a:prstGeom>
          <a:noFill/>
          <a:ln>
            <a:solidFill>
              <a:schemeClr val="tx1"/>
            </a:solidFill>
          </a:ln>
        </p:spPr>
        <p:txBody>
          <a:bodyPr wrap="none" rtlCol="0">
            <a:spAutoFit/>
          </a:bodyPr>
          <a:lstStyle/>
          <a:p>
            <a:r>
              <a:rPr kumimoji="1" lang="en-US" altLang="ja-JP" sz="1400" dirty="0">
                <a:solidFill>
                  <a:schemeClr val="tx1"/>
                </a:solidFill>
              </a:rPr>
              <a:t>Content ID Bitmap</a:t>
            </a:r>
            <a:endParaRPr kumimoji="1" lang="ja-JP" altLang="en-US" sz="1400">
              <a:solidFill>
                <a:schemeClr val="tx1"/>
              </a:solidFill>
            </a:endParaRPr>
          </a:p>
        </p:txBody>
      </p:sp>
      <p:sp>
        <p:nvSpPr>
          <p:cNvPr id="52" name="テキスト ボックス 51">
            <a:extLst>
              <a:ext uri="{FF2B5EF4-FFF2-40B4-BE49-F238E27FC236}">
                <a16:creationId xmlns:a16="http://schemas.microsoft.com/office/drawing/2014/main" id="{A33C927C-B8D7-2241-A941-027EEDBEA9EE}"/>
              </a:ext>
            </a:extLst>
          </p:cNvPr>
          <p:cNvSpPr txBox="1"/>
          <p:nvPr/>
        </p:nvSpPr>
        <p:spPr>
          <a:xfrm>
            <a:off x="1496912" y="4861883"/>
            <a:ext cx="1127232" cy="307777"/>
          </a:xfrm>
          <a:prstGeom prst="rect">
            <a:avLst/>
          </a:prstGeom>
          <a:noFill/>
        </p:spPr>
        <p:txBody>
          <a:bodyPr wrap="none" rtlCol="0">
            <a:spAutoFit/>
          </a:bodyPr>
          <a:lstStyle/>
          <a:p>
            <a:r>
              <a:rPr kumimoji="1" lang="en-US" altLang="ja-JP" sz="1400" dirty="0">
                <a:solidFill>
                  <a:schemeClr val="tx1"/>
                </a:solidFill>
              </a:rPr>
              <a:t>TIM element</a:t>
            </a:r>
            <a:endParaRPr kumimoji="1" lang="ja-JP" altLang="en-US" sz="1400">
              <a:solidFill>
                <a:schemeClr val="tx1"/>
              </a:solidFill>
            </a:endParaRPr>
          </a:p>
        </p:txBody>
      </p:sp>
      <p:sp>
        <p:nvSpPr>
          <p:cNvPr id="53" name="テキスト ボックス 52">
            <a:extLst>
              <a:ext uri="{FF2B5EF4-FFF2-40B4-BE49-F238E27FC236}">
                <a16:creationId xmlns:a16="http://schemas.microsoft.com/office/drawing/2014/main" id="{BDA88274-0825-BF49-AADB-BB6D47C4B562}"/>
              </a:ext>
            </a:extLst>
          </p:cNvPr>
          <p:cNvSpPr txBox="1"/>
          <p:nvPr/>
        </p:nvSpPr>
        <p:spPr>
          <a:xfrm>
            <a:off x="7936347" y="6133335"/>
            <a:ext cx="2080954" cy="307777"/>
          </a:xfrm>
          <a:prstGeom prst="rect">
            <a:avLst/>
          </a:prstGeom>
          <a:noFill/>
        </p:spPr>
        <p:txBody>
          <a:bodyPr wrap="none" rtlCol="0">
            <a:spAutoFit/>
          </a:bodyPr>
          <a:lstStyle/>
          <a:p>
            <a:r>
              <a:rPr kumimoji="1" lang="en-US" altLang="ja-JP" sz="1400" dirty="0">
                <a:solidFill>
                  <a:schemeClr val="tx1"/>
                </a:solidFill>
              </a:rPr>
              <a:t>(new) EBCS TIM element</a:t>
            </a:r>
            <a:endParaRPr kumimoji="1" lang="ja-JP" altLang="en-US" sz="1400">
              <a:solidFill>
                <a:schemeClr val="tx1"/>
              </a:solidFill>
            </a:endParaRPr>
          </a:p>
        </p:txBody>
      </p:sp>
    </p:spTree>
    <p:extLst>
      <p:ext uri="{BB962C8B-B14F-4D97-AF65-F5344CB8AC3E}">
        <p14:creationId xmlns:p14="http://schemas.microsoft.com/office/powerpoint/2010/main" val="1003935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describes discussion items to prepare resolutions for Clause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Architecture description</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1596951689"/>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1409</a:t>
                      </a:r>
                      <a:endParaRPr kumimoji="1" lang="ja-JP" altLang="en-US" sz="1200"/>
                    </a:p>
                  </a:txBody>
                  <a:tcPr/>
                </a:tc>
                <a:tc>
                  <a:txBody>
                    <a:bodyPr/>
                    <a:lstStyle/>
                    <a:p>
                      <a:r>
                        <a:rPr kumimoji="1" lang="en-US" altLang="ja-JP" sz="1200" dirty="0" err="1"/>
                        <a:t>Rgw</a:t>
                      </a:r>
                      <a:r>
                        <a:rPr kumimoji="1" lang="en-US" altLang="ja-JP" sz="1200" dirty="0"/>
                        <a:t> The architecture for this feature is incomplete (making this draft really difficult to review). For </a:t>
                      </a:r>
                      <a:r>
                        <a:rPr kumimoji="1" lang="en-US" altLang="ja-JP" sz="1200" dirty="0" err="1"/>
                        <a:t>eBCS</a:t>
                      </a:r>
                      <a:r>
                        <a:rPr kumimoji="1" lang="en-US" altLang="ja-JP" sz="1200" dirty="0"/>
                        <a:t> procedures, some component of the MAC needs to manage these services and provide a protocol endpoint for setup, security and data transfer. Please define this component.</a:t>
                      </a:r>
                      <a:endParaRPr kumimoji="1" lang="ja-JP" altLang="en-US" sz="1200"/>
                    </a:p>
                  </a:txBody>
                  <a:tcPr/>
                </a:tc>
                <a:tc>
                  <a:txBody>
                    <a:bodyPr/>
                    <a:lstStyle/>
                    <a:p>
                      <a:r>
                        <a:rPr kumimoji="1" lang="en-US" altLang="ja-JP" sz="1200" dirty="0"/>
                        <a:t>Define a logical component in the AP (and possibly the STA) that acts as the </a:t>
                      </a:r>
                      <a:r>
                        <a:rPr kumimoji="1" lang="en-US" altLang="ja-JP" sz="1200" dirty="0" err="1"/>
                        <a:t>eBCS</a:t>
                      </a:r>
                      <a:r>
                        <a:rPr kumimoji="1" lang="en-US" altLang="ja-JP" sz="1200" dirty="0"/>
                        <a:t> service instance. It would encapsulate the broadcast traffic streams in </a:t>
                      </a:r>
                      <a:r>
                        <a:rPr kumimoji="1" lang="en-US" altLang="ja-JP" sz="1200" dirty="0" err="1"/>
                        <a:t>eBCS</a:t>
                      </a:r>
                      <a:r>
                        <a:rPr kumimoji="1" lang="en-US" altLang="ja-JP" sz="1200" dirty="0"/>
                        <a:t> frames, maintain the state of </a:t>
                      </a:r>
                      <a:r>
                        <a:rPr kumimoji="1" lang="en-US" altLang="ja-JP" sz="1200" dirty="0" err="1"/>
                        <a:t>eBCS</a:t>
                      </a:r>
                      <a:r>
                        <a:rPr kumimoji="1" lang="en-US" altLang="ja-JP" sz="1200" dirty="0"/>
                        <a:t> broadcasts, and on the AP side, forward or receive frames from the broadcast source or </a:t>
                      </a:r>
                      <a:r>
                        <a:rPr kumimoji="1" lang="en-US" altLang="ja-JP" sz="1200" dirty="0" err="1"/>
                        <a:t>destnation</a:t>
                      </a:r>
                      <a:r>
                        <a:rPr kumimoji="1" lang="en-US" altLang="ja-JP" sz="1200" dirty="0"/>
                        <a:t> in the network.</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6513193" cy="923330"/>
          </a:xfrm>
          <a:prstGeom prst="rect">
            <a:avLst/>
          </a:prstGeom>
          <a:noFill/>
        </p:spPr>
        <p:txBody>
          <a:bodyPr wrap="none" rtlCol="0">
            <a:spAutoFit/>
          </a:bodyPr>
          <a:lstStyle/>
          <a:p>
            <a:r>
              <a:rPr kumimoji="1" lang="en-US" altLang="ja-JP" sz="1800" strike="sngStrike" dirty="0">
                <a:solidFill>
                  <a:schemeClr val="tx1"/>
                </a:solidFill>
              </a:rPr>
              <a:t>Describe architecture in 11.100.2.1 for DL and in 11.100.3.1 for UL.</a:t>
            </a:r>
          </a:p>
          <a:p>
            <a:endParaRPr kumimoji="1" lang="en-US" altLang="ja-JP" sz="1800" dirty="0">
              <a:solidFill>
                <a:schemeClr val="tx1"/>
              </a:solidFill>
            </a:endParaRPr>
          </a:p>
          <a:p>
            <a:r>
              <a:rPr kumimoji="1" lang="en-US" altLang="ja-JP" sz="1800" dirty="0">
                <a:solidFill>
                  <a:schemeClr val="tx1"/>
                </a:solidFill>
              </a:rPr>
              <a:t>Clause 4.5.x</a:t>
            </a:r>
          </a:p>
        </p:txBody>
      </p:sp>
    </p:spTree>
    <p:extLst>
      <p:ext uri="{BB962C8B-B14F-4D97-AF65-F5344CB8AC3E}">
        <p14:creationId xmlns:p14="http://schemas.microsoft.com/office/powerpoint/2010/main" val="204362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S1G and DMG</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3786384057"/>
              </p:ext>
            </p:extLst>
          </p:nvPr>
        </p:nvGraphicFramePr>
        <p:xfrm>
          <a:off x="914400" y="1981200"/>
          <a:ext cx="10475384" cy="19253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1203</a:t>
                      </a:r>
                    </a:p>
                  </a:txBody>
                  <a:tcPr/>
                </a:tc>
                <a:tc>
                  <a:txBody>
                    <a:bodyPr/>
                    <a:lstStyle/>
                    <a:p>
                      <a:r>
                        <a:rPr kumimoji="1" lang="en-US" altLang="ja-JP" sz="1200" dirty="0"/>
                        <a:t>Why would </a:t>
                      </a:r>
                      <a:r>
                        <a:rPr kumimoji="1" lang="en-US" altLang="ja-JP" sz="1200" dirty="0" err="1"/>
                        <a:t>eBCS</a:t>
                      </a:r>
                      <a:r>
                        <a:rPr kumimoji="1" lang="en-US" altLang="ja-JP" sz="1200" dirty="0"/>
                        <a:t> not be allowed in S1G?</a:t>
                      </a:r>
                      <a:endParaRPr kumimoji="1" lang="ja-JP" altLang="en-US" sz="1200"/>
                    </a:p>
                  </a:txBody>
                  <a:tcPr/>
                </a:tc>
                <a:tc>
                  <a:txBody>
                    <a:bodyPr/>
                    <a:lstStyle/>
                    <a:p>
                      <a:r>
                        <a:rPr kumimoji="1" lang="en-US" altLang="ja-JP" sz="1200" dirty="0"/>
                        <a:t>Replace "</a:t>
                      </a:r>
                      <a:r>
                        <a:rPr kumimoji="1" lang="en-US" altLang="ja-JP" sz="1200" dirty="0" err="1"/>
                        <a:t>eBCS</a:t>
                      </a:r>
                      <a:r>
                        <a:rPr kumimoji="1" lang="en-US" altLang="ja-JP" sz="1200" dirty="0"/>
                        <a:t> is only supported in a non-DMG non-S1G infrastructure BSS" with "</a:t>
                      </a:r>
                      <a:r>
                        <a:rPr kumimoji="1" lang="en-US" altLang="ja-JP" sz="1200" dirty="0" err="1"/>
                        <a:t>eBCS</a:t>
                      </a:r>
                      <a:r>
                        <a:rPr kumimoji="1" lang="en-US" altLang="ja-JP" sz="1200" dirty="0"/>
                        <a:t> is only supported in a non-DMG infrastructure BSS".</a:t>
                      </a:r>
                      <a:endParaRPr kumimoji="1" lang="ja-JP" altLang="en-US" sz="1200"/>
                    </a:p>
                  </a:txBody>
                  <a:tcPr/>
                </a:tc>
                <a:extLst>
                  <a:ext uri="{0D108BD9-81ED-4DB2-BD59-A6C34878D82A}">
                    <a16:rowId xmlns:a16="http://schemas.microsoft.com/office/drawing/2014/main" val="1786237149"/>
                  </a:ext>
                </a:extLst>
              </a:tr>
              <a:tr h="370840">
                <a:tc>
                  <a:txBody>
                    <a:bodyPr/>
                    <a:lstStyle/>
                    <a:p>
                      <a:r>
                        <a:rPr kumimoji="1" lang="en-US" altLang="ja-JP" sz="1200" dirty="0"/>
                        <a:t>1470</a:t>
                      </a:r>
                      <a:endParaRPr kumimoji="1" lang="ja-JP" altLang="en-US" sz="1200"/>
                    </a:p>
                  </a:txBody>
                  <a:tcPr/>
                </a:tc>
                <a:tc>
                  <a:txBody>
                    <a:bodyPr/>
                    <a:lstStyle/>
                    <a:p>
                      <a:r>
                        <a:rPr kumimoji="1" lang="en-US" altLang="ja-JP" sz="1200" dirty="0"/>
                        <a:t>The sentence states that </a:t>
                      </a:r>
                      <a:r>
                        <a:rPr kumimoji="1" lang="en-US" altLang="ja-JP" sz="1200" dirty="0" err="1"/>
                        <a:t>eBCS</a:t>
                      </a:r>
                      <a:r>
                        <a:rPr kumimoji="1" lang="en-US" altLang="ja-JP" sz="1200" dirty="0"/>
                        <a:t> is not supported for 60 GHz and sub 1 GHZ operation. Why not?</a:t>
                      </a:r>
                      <a:endParaRPr kumimoji="1" lang="ja-JP" altLang="en-US" sz="1200"/>
                    </a:p>
                  </a:txBody>
                  <a:tcPr/>
                </a:tc>
                <a:tc>
                  <a:txBody>
                    <a:bodyPr/>
                    <a:lstStyle/>
                    <a:p>
                      <a:r>
                        <a:rPr kumimoji="1" lang="en-US" altLang="ja-JP" sz="1200" dirty="0"/>
                        <a:t>Delete the cited sentence. New text needs to be added to the draft to describe </a:t>
                      </a:r>
                      <a:r>
                        <a:rPr kumimoji="1" lang="en-US" altLang="ja-JP" sz="1200" dirty="0" err="1"/>
                        <a:t>eBCS</a:t>
                      </a:r>
                      <a:r>
                        <a:rPr kumimoji="1" lang="en-US" altLang="ja-JP" sz="1200" dirty="0"/>
                        <a:t> operation in both the 60 GHz and sub 1 GHz bands.</a:t>
                      </a:r>
                      <a:endParaRPr kumimoji="1" lang="ja-JP" altLang="en-US" sz="1200"/>
                    </a:p>
                  </a:txBody>
                  <a:tcPr/>
                </a:tc>
                <a:extLst>
                  <a:ext uri="{0D108BD9-81ED-4DB2-BD59-A6C34878D82A}">
                    <a16:rowId xmlns:a16="http://schemas.microsoft.com/office/drawing/2014/main" val="1143484632"/>
                  </a:ext>
                </a:extLst>
              </a:tr>
              <a:tr h="370840">
                <a:tc>
                  <a:txBody>
                    <a:bodyPr/>
                    <a:lstStyle/>
                    <a:p>
                      <a:r>
                        <a:rPr kumimoji="1" lang="en-US" altLang="ja-JP" sz="1200" dirty="0"/>
                        <a:t>1628</a:t>
                      </a:r>
                      <a:endParaRPr kumimoji="1" lang="ja-JP" altLang="en-US" sz="1200"/>
                    </a:p>
                  </a:txBody>
                  <a:tcPr/>
                </a:tc>
                <a:tc>
                  <a:txBody>
                    <a:bodyPr/>
                    <a:lstStyle/>
                    <a:p>
                      <a:r>
                        <a:rPr kumimoji="1" lang="en-US" altLang="ja-JP" sz="1200" dirty="0"/>
                        <a:t>"This subclause describes </a:t>
                      </a:r>
                      <a:r>
                        <a:rPr kumimoji="1" lang="en-US" altLang="ja-JP" sz="1200" dirty="0" err="1"/>
                        <a:t>eBCS</a:t>
                      </a:r>
                      <a:r>
                        <a:rPr kumimoji="1" lang="en-US" altLang="ja-JP" sz="1200" dirty="0"/>
                        <a:t> procedures that are used for </a:t>
                      </a:r>
                      <a:r>
                        <a:rPr kumimoji="1" lang="en-US" altLang="ja-JP" sz="1200" dirty="0" err="1"/>
                        <a:t>eBCS</a:t>
                      </a:r>
                      <a:r>
                        <a:rPr kumimoji="1" lang="en-US" altLang="ja-JP" sz="1200" dirty="0"/>
                        <a:t> STAs. </a:t>
                      </a:r>
                      <a:r>
                        <a:rPr kumimoji="1" lang="en-US" altLang="ja-JP" sz="1200" dirty="0" err="1"/>
                        <a:t>eBCS</a:t>
                      </a:r>
                      <a:r>
                        <a:rPr kumimoji="1" lang="en-US" altLang="ja-JP" sz="1200" dirty="0"/>
                        <a:t> is only supported in a non-DMG non-S1G infrastructure BSS."</a:t>
                      </a:r>
                    </a:p>
                    <a:p>
                      <a:r>
                        <a:rPr kumimoji="1" lang="en-US" altLang="ja-JP" sz="1200" dirty="0"/>
                        <a:t>Not sure why S1G infrastructure BSS cannot support </a:t>
                      </a:r>
                      <a:r>
                        <a:rPr kumimoji="1" lang="en-US" altLang="ja-JP" sz="1200" dirty="0" err="1"/>
                        <a:t>eBCS</a:t>
                      </a:r>
                      <a:r>
                        <a:rPr kumimoji="1" lang="en-US" altLang="ja-JP" sz="1200" dirty="0"/>
                        <a:t> feature.</a:t>
                      </a:r>
                      <a:endParaRPr kumimoji="1" lang="ja-JP" altLang="en-US" sz="1200"/>
                    </a:p>
                  </a:txBody>
                  <a:tcPr/>
                </a:tc>
                <a:tc>
                  <a:txBody>
                    <a:bodyPr/>
                    <a:lstStyle/>
                    <a:p>
                      <a:r>
                        <a:rPr kumimoji="1" lang="en-US" altLang="ja-JP" sz="1200" dirty="0"/>
                        <a:t>Remove the "non-S1G"</a:t>
                      </a:r>
                      <a:endParaRPr kumimoji="1" lang="ja-JP" altLang="en-US" sz="1200"/>
                    </a:p>
                  </a:txBody>
                  <a:tcPr/>
                </a:tc>
                <a:extLst>
                  <a:ext uri="{0D108BD9-81ED-4DB2-BD59-A6C34878D82A}">
                    <a16:rowId xmlns:a16="http://schemas.microsoft.com/office/drawing/2014/main" val="2519193941"/>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839416" y="4156463"/>
            <a:ext cx="6027612" cy="1815882"/>
          </a:xfrm>
          <a:prstGeom prst="rect">
            <a:avLst/>
          </a:prstGeom>
          <a:noFill/>
        </p:spPr>
        <p:txBody>
          <a:bodyPr wrap="none" rtlCol="0">
            <a:spAutoFit/>
          </a:bodyPr>
          <a:lstStyle/>
          <a:p>
            <a:r>
              <a:rPr kumimoji="1" lang="en-US" altLang="ja-JP" sz="1600" dirty="0">
                <a:solidFill>
                  <a:schemeClr val="tx1"/>
                </a:solidFill>
              </a:rPr>
              <a:t>“</a:t>
            </a:r>
            <a:r>
              <a:rPr kumimoji="1" lang="en-US" altLang="ja-JP" sz="1600" strike="sngStrike" dirty="0">
                <a:solidFill>
                  <a:schemeClr val="tx1"/>
                </a:solidFill>
              </a:rPr>
              <a:t>EBCS is only supported in a non-DMG non-S1G infrastructure BSS</a:t>
            </a:r>
            <a:r>
              <a:rPr kumimoji="1" lang="en-US" altLang="ja-JP" sz="1600" dirty="0">
                <a:solidFill>
                  <a:schemeClr val="tx1"/>
                </a:solidFill>
              </a:rPr>
              <a:t>.”</a:t>
            </a:r>
          </a:p>
          <a:p>
            <a:endParaRPr kumimoji="1" lang="en-US" altLang="ja-JP" sz="1600" dirty="0">
              <a:solidFill>
                <a:schemeClr val="tx1"/>
              </a:solidFill>
            </a:endParaRPr>
          </a:p>
          <a:p>
            <a:r>
              <a:rPr kumimoji="1" lang="en-US" altLang="ja-JP" sz="1600" dirty="0">
                <a:solidFill>
                  <a:schemeClr val="tx1"/>
                </a:solidFill>
              </a:rPr>
              <a:t>S1G: For sensor use case?</a:t>
            </a:r>
          </a:p>
          <a:p>
            <a:r>
              <a:rPr kumimoji="1" lang="en-US" altLang="ja-JP" sz="1600" dirty="0">
                <a:solidFill>
                  <a:schemeClr val="tx1"/>
                </a:solidFill>
              </a:rPr>
              <a:t>DMG: DMG is “directional”. It is not suitable for broadcast.</a:t>
            </a:r>
          </a:p>
          <a:p>
            <a:endParaRPr kumimoji="1" lang="en-US" altLang="ja-JP" sz="1600" dirty="0">
              <a:solidFill>
                <a:schemeClr val="tx1"/>
              </a:solidFill>
            </a:endParaRPr>
          </a:p>
          <a:p>
            <a:r>
              <a:rPr kumimoji="1" lang="en-US" altLang="ja-JP" sz="1600" dirty="0">
                <a:solidFill>
                  <a:schemeClr val="tx1"/>
                </a:solidFill>
              </a:rPr>
              <a:t>check excluding any PHY mode</a:t>
            </a:r>
          </a:p>
          <a:p>
            <a:r>
              <a:rPr kumimoji="1" lang="en-US" altLang="ja-JP" sz="1600" dirty="0">
                <a:solidFill>
                  <a:schemeClr val="tx1"/>
                </a:solidFill>
              </a:rPr>
              <a:t>check specific wording</a:t>
            </a:r>
            <a:endParaRPr kumimoji="1" lang="ja-JP" altLang="en-US" sz="1600">
              <a:solidFill>
                <a:schemeClr val="tx1"/>
              </a:solidFill>
            </a:endParaRPr>
          </a:p>
        </p:txBody>
      </p:sp>
    </p:spTree>
    <p:extLst>
      <p:ext uri="{BB962C8B-B14F-4D97-AF65-F5344CB8AC3E}">
        <p14:creationId xmlns:p14="http://schemas.microsoft.com/office/powerpoint/2010/main" val="345961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OCB or Public Action frame</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206670768"/>
              </p:ext>
            </p:extLst>
          </p:nvPr>
        </p:nvGraphicFramePr>
        <p:xfrm>
          <a:off x="914400" y="1981200"/>
          <a:ext cx="10475384" cy="201676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1412</a:t>
                      </a:r>
                      <a:endParaRPr kumimoji="1" lang="ja-JP" altLang="en-US" sz="1200"/>
                    </a:p>
                  </a:txBody>
                  <a:tcPr/>
                </a:tc>
                <a:tc>
                  <a:txBody>
                    <a:bodyPr/>
                    <a:lstStyle/>
                    <a:p>
                      <a:r>
                        <a:rPr kumimoji="1" lang="en-US" altLang="ja-JP" sz="1200" dirty="0"/>
                        <a:t>Its not clear to me why </a:t>
                      </a:r>
                      <a:r>
                        <a:rPr kumimoji="1" lang="en-US" altLang="ja-JP" sz="1200" dirty="0" err="1"/>
                        <a:t>eBCS</a:t>
                      </a:r>
                      <a:r>
                        <a:rPr kumimoji="1" lang="en-US" altLang="ja-JP" sz="1200" dirty="0"/>
                        <a:t> DL procedures use data frames but </a:t>
                      </a:r>
                      <a:r>
                        <a:rPr kumimoji="1" lang="en-US" altLang="ja-JP" sz="1200" dirty="0" err="1"/>
                        <a:t>eBCS</a:t>
                      </a:r>
                      <a:r>
                        <a:rPr kumimoji="1" lang="en-US" altLang="ja-JP" sz="1200" dirty="0"/>
                        <a:t> UL procedures use action frames. Given that these frames originate and terminate at the AP and never are bridged to the LAN, it would make more sense to define an Action frame that could be used for either UL or DL. This would also make security protocols easier to define.</a:t>
                      </a:r>
                      <a:endParaRPr kumimoji="1" lang="ja-JP" altLang="en-US" sz="1200"/>
                    </a:p>
                  </a:txBody>
                  <a:tcPr/>
                </a:tc>
                <a:tc>
                  <a:txBody>
                    <a:bodyPr/>
                    <a:lstStyle/>
                    <a:p>
                      <a:r>
                        <a:rPr kumimoji="1" lang="en-US" altLang="ja-JP" sz="1200" dirty="0"/>
                        <a:t>Define both uplink and downlink to use the </a:t>
                      </a:r>
                      <a:r>
                        <a:rPr kumimoji="1" lang="en-US" altLang="ja-JP" sz="1200" dirty="0" err="1"/>
                        <a:t>eBCS</a:t>
                      </a:r>
                      <a:r>
                        <a:rPr kumimoji="1" lang="en-US" altLang="ja-JP" sz="1200" dirty="0"/>
                        <a:t> frame (given that this information is proxied by an AP anyway. If the use of data frames is absolutely necessary, the 802.11 </a:t>
                      </a:r>
                      <a:r>
                        <a:rPr kumimoji="1" lang="en-US" altLang="ja-JP" sz="1200" dirty="0" err="1"/>
                        <a:t>stnadard</a:t>
                      </a:r>
                      <a:r>
                        <a:rPr kumimoji="1" lang="en-US" altLang="ja-JP" sz="1200" dirty="0"/>
                        <a:t> defines OCB operations which accomplish this task.</a:t>
                      </a:r>
                      <a:endParaRPr kumimoji="1" lang="ja-JP" altLang="en-US" sz="1200"/>
                    </a:p>
                  </a:txBody>
                  <a:tcPr/>
                </a:tc>
                <a:extLst>
                  <a:ext uri="{0D108BD9-81ED-4DB2-BD59-A6C34878D82A}">
                    <a16:rowId xmlns:a16="http://schemas.microsoft.com/office/drawing/2014/main" val="2519193941"/>
                  </a:ext>
                </a:extLst>
              </a:tr>
              <a:tr h="370840">
                <a:tc>
                  <a:txBody>
                    <a:bodyPr/>
                    <a:lstStyle/>
                    <a:p>
                      <a:r>
                        <a:rPr kumimoji="1" lang="en-US" altLang="ja-JP" sz="1200" dirty="0"/>
                        <a:t>1415</a:t>
                      </a:r>
                      <a:endParaRPr kumimoji="1" lang="ja-JP" altLang="en-US" sz="1200"/>
                    </a:p>
                  </a:txBody>
                  <a:tcPr/>
                </a:tc>
                <a:tc>
                  <a:txBody>
                    <a:bodyPr/>
                    <a:lstStyle/>
                    <a:p>
                      <a:r>
                        <a:rPr kumimoji="1" lang="en-US" altLang="ja-JP" sz="1200" dirty="0"/>
                        <a:t>If the AP is sending data frames, how is this different from OCB? The AP?</a:t>
                      </a:r>
                      <a:endParaRPr kumimoji="1" lang="ja-JP" altLang="en-US" sz="1200"/>
                    </a:p>
                  </a:txBody>
                  <a:tcPr/>
                </a:tc>
                <a:tc>
                  <a:txBody>
                    <a:bodyPr/>
                    <a:lstStyle/>
                    <a:p>
                      <a:r>
                        <a:rPr kumimoji="1" lang="en-US" altLang="ja-JP" sz="1200" dirty="0"/>
                        <a:t>If </a:t>
                      </a:r>
                      <a:r>
                        <a:rPr kumimoji="1" lang="en-US" altLang="ja-JP" sz="1200" dirty="0" err="1"/>
                        <a:t>eBCS</a:t>
                      </a:r>
                      <a:r>
                        <a:rPr kumimoji="1" lang="en-US" altLang="ja-JP" sz="1200" dirty="0"/>
                        <a:t> DL uses data frames, if they are part of the BSS they would be no different from other data frames. If they are not part of the BSS, they should be defined as OCB frames.</a:t>
                      </a:r>
                      <a:endParaRPr kumimoji="1" lang="ja-JP" altLang="en-US" sz="1200"/>
                    </a:p>
                  </a:txBody>
                  <a:tcPr/>
                </a:tc>
                <a:extLst>
                  <a:ext uri="{0D108BD9-81ED-4DB2-BD59-A6C34878D82A}">
                    <a16:rowId xmlns:a16="http://schemas.microsoft.com/office/drawing/2014/main" val="54517728"/>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914400" y="4228146"/>
            <a:ext cx="8989769" cy="1815882"/>
          </a:xfrm>
          <a:prstGeom prst="rect">
            <a:avLst/>
          </a:prstGeom>
          <a:noFill/>
        </p:spPr>
        <p:txBody>
          <a:bodyPr wrap="none" rtlCol="0">
            <a:spAutoFit/>
          </a:bodyPr>
          <a:lstStyle/>
          <a:p>
            <a:r>
              <a:rPr kumimoji="1" lang="en-US" altLang="ja-JP" sz="1600" dirty="0" err="1">
                <a:solidFill>
                  <a:schemeClr val="tx1"/>
                </a:solidFill>
              </a:rPr>
              <a:t>TGbc</a:t>
            </a:r>
            <a:r>
              <a:rPr kumimoji="1" lang="en-US" altLang="ja-JP" sz="1600" dirty="0">
                <a:solidFill>
                  <a:schemeClr val="tx1"/>
                </a:solidFill>
              </a:rPr>
              <a:t> discussed about the frame type for DL data transfer in Jan. 2019 meeting.</a:t>
            </a:r>
          </a:p>
          <a:p>
            <a:r>
              <a:rPr kumimoji="1" lang="en-US" altLang="ja-JP" sz="1600" dirty="0">
                <a:solidFill>
                  <a:schemeClr val="tx1"/>
                </a:solidFill>
              </a:rPr>
              <a:t>Minutes: 11-19/2114r0</a:t>
            </a:r>
          </a:p>
          <a:p>
            <a:endParaRPr kumimoji="1" lang="en-US" altLang="ja-JP" sz="1600" dirty="0">
              <a:solidFill>
                <a:schemeClr val="tx1"/>
              </a:solidFill>
            </a:endParaRPr>
          </a:p>
          <a:p>
            <a:r>
              <a:rPr kumimoji="1" lang="en-US" altLang="ja-JP" sz="1600" dirty="0">
                <a:solidFill>
                  <a:schemeClr val="tx1"/>
                </a:solidFill>
              </a:rPr>
              <a:t>10.	Discussion on frames used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	Straw poll results run during the face to face meeting seems to indicate that the </a:t>
            </a:r>
            <a:r>
              <a:rPr kumimoji="1" lang="en-US" altLang="ja-JP" sz="1600" dirty="0" err="1">
                <a:solidFill>
                  <a:schemeClr val="tx1"/>
                </a:solidFill>
              </a:rPr>
              <a:t>TGbc</a:t>
            </a:r>
            <a:r>
              <a:rPr kumimoji="1" lang="en-US" altLang="ja-JP" sz="1600" dirty="0">
                <a:solidFill>
                  <a:schemeClr val="tx1"/>
                </a:solidFill>
              </a:rPr>
              <a:t> group wants to:</a:t>
            </a:r>
          </a:p>
          <a:p>
            <a:r>
              <a:rPr kumimoji="1" lang="en-US" altLang="ja-JP" sz="1600" dirty="0">
                <a:solidFill>
                  <a:schemeClr val="tx1"/>
                </a:solidFill>
              </a:rPr>
              <a:t>10.1.1.	Use data frames for </a:t>
            </a:r>
            <a:r>
              <a:rPr kumimoji="1" lang="en-US" altLang="ja-JP" sz="1600" dirty="0" err="1">
                <a:solidFill>
                  <a:schemeClr val="tx1"/>
                </a:solidFill>
              </a:rPr>
              <a:t>eBCS</a:t>
            </a:r>
            <a:r>
              <a:rPr kumimoji="1" lang="en-US" altLang="ja-JP" sz="1600" dirty="0">
                <a:solidFill>
                  <a:schemeClr val="tx1"/>
                </a:solidFill>
              </a:rPr>
              <a:t> data</a:t>
            </a:r>
          </a:p>
          <a:p>
            <a:r>
              <a:rPr kumimoji="1" lang="en-US" altLang="ja-JP" sz="1600" dirty="0">
                <a:solidFill>
                  <a:schemeClr val="tx1"/>
                </a:solidFill>
              </a:rPr>
              <a:t>10.1.2.	In the UL case, </a:t>
            </a:r>
            <a:r>
              <a:rPr kumimoji="1" lang="en-US" altLang="ja-JP" sz="1600" dirty="0" err="1">
                <a:solidFill>
                  <a:schemeClr val="tx1"/>
                </a:solidFill>
              </a:rPr>
              <a:t>eBCS</a:t>
            </a:r>
            <a:r>
              <a:rPr kumimoji="1" lang="en-US" altLang="ja-JP" sz="1600" dirty="0">
                <a:solidFill>
                  <a:schemeClr val="tx1"/>
                </a:solidFill>
              </a:rPr>
              <a:t> data may be piggy-backed in </a:t>
            </a:r>
            <a:r>
              <a:rPr kumimoji="1" lang="en-US" altLang="ja-JP" sz="1600" dirty="0" err="1">
                <a:solidFill>
                  <a:schemeClr val="tx1"/>
                </a:solidFill>
              </a:rPr>
              <a:t>eBCS</a:t>
            </a:r>
            <a:r>
              <a:rPr kumimoji="1" lang="en-US" altLang="ja-JP" sz="1600" dirty="0">
                <a:solidFill>
                  <a:schemeClr val="tx1"/>
                </a:solidFill>
              </a:rPr>
              <a:t> Info frame (public action frame)</a:t>
            </a:r>
          </a:p>
        </p:txBody>
      </p:sp>
    </p:spTree>
    <p:extLst>
      <p:ext uri="{BB962C8B-B14F-4D97-AF65-F5344CB8AC3E}">
        <p14:creationId xmlns:p14="http://schemas.microsoft.com/office/powerpoint/2010/main" val="18187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AP-to-AP</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4117838048"/>
              </p:ext>
            </p:extLst>
          </p:nvPr>
        </p:nvGraphicFramePr>
        <p:xfrm>
          <a:off x="914400" y="1981200"/>
          <a:ext cx="10475384" cy="10109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1000</a:t>
                      </a:r>
                      <a:endParaRPr kumimoji="1" lang="ja-JP" altLang="en-US" sz="1200"/>
                    </a:p>
                  </a:txBody>
                  <a:tcPr/>
                </a:tc>
                <a:tc>
                  <a:txBody>
                    <a:bodyPr/>
                    <a:lstStyle/>
                    <a:p>
                      <a:r>
                        <a:rPr kumimoji="1" lang="en-US" altLang="ja-JP" sz="1200" dirty="0" err="1"/>
                        <a:t>eBCS</a:t>
                      </a:r>
                      <a:r>
                        <a:rPr kumimoji="1" lang="en-US" altLang="ja-JP" sz="1200" dirty="0"/>
                        <a:t> can be useful to support AP-to-AP communication to coordinate certain activities between the APs in the same neighborhood.</a:t>
                      </a:r>
                      <a:endParaRPr kumimoji="1" lang="ja-JP" altLang="en-US" sz="1200"/>
                    </a:p>
                  </a:txBody>
                  <a:tcPr/>
                </a:tc>
                <a:tc>
                  <a:txBody>
                    <a:bodyPr/>
                    <a:lstStyle/>
                    <a:p>
                      <a:r>
                        <a:rPr kumimoji="1" lang="en-US" altLang="ja-JP" sz="1200" dirty="0"/>
                        <a:t>Update figure 11-bc1 and spec text under 11.100.2.1 to remove all reference to an unassociated non-AP STA and replace it with an </a:t>
                      </a:r>
                      <a:r>
                        <a:rPr kumimoji="1" lang="en-US" altLang="ja-JP" sz="1200" dirty="0" err="1"/>
                        <a:t>eBCS</a:t>
                      </a:r>
                      <a:r>
                        <a:rPr kumimoji="1" lang="en-US" altLang="ja-JP" sz="1200" dirty="0"/>
                        <a:t> receiver. Please update other sections of the draft to support this use case</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3428981"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5503815"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0" name="テキスト ボックス 9">
            <a:extLst>
              <a:ext uri="{FF2B5EF4-FFF2-40B4-BE49-F238E27FC236}">
                <a16:creationId xmlns:a16="http://schemas.microsoft.com/office/drawing/2014/main" id="{F33155AA-032A-F54C-975F-98038A4FCAD0}"/>
              </a:ext>
            </a:extLst>
          </p:cNvPr>
          <p:cNvSpPr txBox="1"/>
          <p:nvPr/>
        </p:nvSpPr>
        <p:spPr>
          <a:xfrm>
            <a:off x="242359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386375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p:nvPr/>
        </p:nvCxnSpPr>
        <p:spPr bwMode="auto">
          <a:xfrm flipH="1">
            <a:off x="3287688" y="3933056"/>
            <a:ext cx="216024" cy="504056"/>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3934507" y="3965967"/>
            <a:ext cx="217277" cy="47114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6" name="直線矢印コネクタ 15">
            <a:extLst>
              <a:ext uri="{FF2B5EF4-FFF2-40B4-BE49-F238E27FC236}">
                <a16:creationId xmlns:a16="http://schemas.microsoft.com/office/drawing/2014/main" id="{7DDA915A-1064-D447-8F6A-734E314CC3B0}"/>
              </a:ext>
            </a:extLst>
          </p:cNvPr>
          <p:cNvCxnSpPr>
            <a:cxnSpLocks/>
          </p:cNvCxnSpPr>
          <p:nvPr/>
        </p:nvCxnSpPr>
        <p:spPr bwMode="auto">
          <a:xfrm>
            <a:off x="4150531" y="3621485"/>
            <a:ext cx="1225389" cy="0"/>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4150531" y="3901029"/>
            <a:ext cx="1107996" cy="369332"/>
          </a:xfrm>
          <a:prstGeom prst="rect">
            <a:avLst/>
          </a:prstGeom>
          <a:noFill/>
        </p:spPr>
        <p:txBody>
          <a:bodyPr wrap="none" rtlCol="0">
            <a:spAutoFit/>
          </a:bodyPr>
          <a:lstStyle/>
          <a:p>
            <a:r>
              <a:rPr kumimoji="1" lang="en-US" altLang="ja-JP" sz="1800" dirty="0">
                <a:solidFill>
                  <a:schemeClr val="tx1"/>
                </a:solidFill>
              </a:rPr>
              <a:t>Broadcast</a:t>
            </a:r>
            <a:endParaRPr kumimoji="1" lang="ja-JP" altLang="en-US" sz="1800">
              <a:solidFill>
                <a:schemeClr val="tx1"/>
              </a:solidFill>
            </a:endParaRPr>
          </a:p>
        </p:txBody>
      </p:sp>
      <p:sp>
        <p:nvSpPr>
          <p:cNvPr id="19" name="テキスト ボックス 18">
            <a:extLst>
              <a:ext uri="{FF2B5EF4-FFF2-40B4-BE49-F238E27FC236}">
                <a16:creationId xmlns:a16="http://schemas.microsoft.com/office/drawing/2014/main" id="{FC63F9E4-862D-1741-B9FF-C8977C6B424A}"/>
              </a:ext>
            </a:extLst>
          </p:cNvPr>
          <p:cNvSpPr txBox="1"/>
          <p:nvPr/>
        </p:nvSpPr>
        <p:spPr>
          <a:xfrm>
            <a:off x="1271464" y="5373216"/>
            <a:ext cx="5514458" cy="707886"/>
          </a:xfrm>
          <a:prstGeom prst="rect">
            <a:avLst/>
          </a:prstGeom>
          <a:noFill/>
        </p:spPr>
        <p:txBody>
          <a:bodyPr wrap="none" rtlCol="0">
            <a:spAutoFit/>
          </a:bodyPr>
          <a:lstStyle/>
          <a:p>
            <a:r>
              <a:rPr kumimoji="1" lang="en-US" altLang="ja-JP" sz="2000" dirty="0">
                <a:solidFill>
                  <a:schemeClr val="tx1"/>
                </a:solidFill>
              </a:rPr>
              <a:t>Just non-AP STA functions are co-located in an AP.</a:t>
            </a:r>
          </a:p>
          <a:p>
            <a:r>
              <a:rPr kumimoji="1" lang="en-US" altLang="ja-JP" sz="2000" dirty="0">
                <a:solidFill>
                  <a:schemeClr val="tx1"/>
                </a:solidFill>
              </a:rPr>
              <a:t>Are specific descriptions required?</a:t>
            </a:r>
          </a:p>
        </p:txBody>
      </p:sp>
    </p:spTree>
    <p:extLst>
      <p:ext uri="{BB962C8B-B14F-4D97-AF65-F5344CB8AC3E}">
        <p14:creationId xmlns:p14="http://schemas.microsoft.com/office/powerpoint/2010/main" val="323537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Multiple APs</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931253583"/>
              </p:ext>
            </p:extLst>
          </p:nvPr>
        </p:nvGraphicFramePr>
        <p:xfrm>
          <a:off x="914400" y="1555452"/>
          <a:ext cx="10475384" cy="28397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1002</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be in range of more than one </a:t>
                      </a:r>
                      <a:r>
                        <a:rPr kumimoji="1" lang="en-US" altLang="ja-JP" sz="1200" dirty="0" err="1"/>
                        <a:t>eBCS</a:t>
                      </a:r>
                      <a:r>
                        <a:rPr kumimoji="1" lang="en-US" altLang="ja-JP" sz="1200" dirty="0"/>
                        <a:t> APs that provides a particular service that the receiver is interested in.</a:t>
                      </a:r>
                      <a:endParaRPr kumimoji="1" lang="ja-JP" altLang="en-US" sz="1200"/>
                    </a:p>
                  </a:txBody>
                  <a:tcPr/>
                </a:tc>
                <a:tc>
                  <a:txBody>
                    <a:bodyPr/>
                    <a:lstStyle/>
                    <a:p>
                      <a:r>
                        <a:rPr kumimoji="1" lang="en-US" altLang="ja-JP" sz="1200" dirty="0"/>
                        <a:t>The spec must provide guidance on how the receiver can seamlessly move between APs without causing service disruptions or perform duplicate detection when in range of more than one AP providing the same service.</a:t>
                      </a:r>
                      <a:endParaRPr kumimoji="1" lang="ja-JP" altLang="en-US" sz="1200"/>
                    </a:p>
                  </a:txBody>
                  <a:tcPr/>
                </a:tc>
                <a:extLst>
                  <a:ext uri="{0D108BD9-81ED-4DB2-BD59-A6C34878D82A}">
                    <a16:rowId xmlns:a16="http://schemas.microsoft.com/office/drawing/2014/main" val="2113436105"/>
                  </a:ext>
                </a:extLst>
              </a:tr>
              <a:tr h="370840">
                <a:tc>
                  <a:txBody>
                    <a:bodyPr/>
                    <a:lstStyle/>
                    <a:p>
                      <a:r>
                        <a:rPr kumimoji="1" lang="en-US" altLang="ja-JP" sz="1200" dirty="0"/>
                        <a:t>1003</a:t>
                      </a:r>
                      <a:endParaRPr kumimoji="1" lang="ja-JP" altLang="en-US" sz="1200"/>
                    </a:p>
                  </a:txBody>
                  <a:tcPr/>
                </a:tc>
                <a:tc>
                  <a:txBody>
                    <a:bodyPr/>
                    <a:lstStyle/>
                    <a:p>
                      <a:r>
                        <a:rPr kumimoji="1" lang="en-US" altLang="ja-JP" sz="1200" strike="sngStrike" dirty="0"/>
                        <a:t>When more than one </a:t>
                      </a:r>
                      <a:r>
                        <a:rPr kumimoji="1" lang="en-US" altLang="ja-JP" sz="1200" strike="sngStrike" dirty="0" err="1"/>
                        <a:t>eBCS</a:t>
                      </a:r>
                      <a:r>
                        <a:rPr kumimoji="1" lang="en-US" altLang="ja-JP" sz="1200" strike="sngStrike" dirty="0"/>
                        <a:t> APs in the neighborhood provides the same service, are the </a:t>
                      </a:r>
                      <a:r>
                        <a:rPr kumimoji="1" lang="en-US" altLang="ja-JP" sz="1200" strike="sngStrike" dirty="0" err="1"/>
                        <a:t>transnmissions</a:t>
                      </a:r>
                      <a:r>
                        <a:rPr kumimoji="1" lang="en-US" altLang="ja-JP" sz="1200" strike="sngStrike" dirty="0"/>
                        <a:t> coordinated? I suppose not, each AP can transmit independently. Spec should guidance so that the behavior is </a:t>
                      </a:r>
                      <a:r>
                        <a:rPr kumimoji="1" lang="en-US" altLang="ja-JP" sz="1200" dirty="0"/>
                        <a:t>When more than one </a:t>
                      </a:r>
                      <a:r>
                        <a:rPr kumimoji="1" lang="en-US" altLang="ja-JP" sz="1200" dirty="0" err="1"/>
                        <a:t>eBCS</a:t>
                      </a:r>
                      <a:r>
                        <a:rPr kumimoji="1" lang="en-US" altLang="ja-JP" sz="1200" dirty="0"/>
                        <a:t> APs in the neighborhood provides the same service, are the transmissions coordinated? I suppose not, each AP can transmit independently. Spec should guidance so that the behavior is deterministic to the receivers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1793690734"/>
                  </a:ext>
                </a:extLst>
              </a:tr>
              <a:tr h="370840">
                <a:tc>
                  <a:txBody>
                    <a:bodyPr/>
                    <a:lstStyle/>
                    <a:p>
                      <a:r>
                        <a:rPr kumimoji="1" lang="en-US" altLang="ja-JP" sz="1200" dirty="0"/>
                        <a:t>1004</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move out of range for an </a:t>
                      </a:r>
                      <a:r>
                        <a:rPr kumimoji="1" lang="en-US" altLang="ja-JP" sz="1200" dirty="0" err="1"/>
                        <a:t>eBCS</a:t>
                      </a:r>
                      <a:r>
                        <a:rPr kumimoji="1" lang="en-US" altLang="ja-JP" sz="1200" dirty="0"/>
                        <a:t> AP from which it is currently receiving broadcast service.</a:t>
                      </a:r>
                      <a:endParaRPr kumimoji="1" lang="ja-JP" altLang="en-US" sz="1200"/>
                    </a:p>
                  </a:txBody>
                  <a:tcPr/>
                </a:tc>
                <a:tc>
                  <a:txBody>
                    <a:bodyPr/>
                    <a:lstStyle/>
                    <a:p>
                      <a:r>
                        <a:rPr kumimoji="1" lang="en-US" altLang="ja-JP" sz="1200" dirty="0"/>
                        <a:t>The spec must provide guidance on how a receiver can seamlessly move between APs without causing service disruptions.</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2076950"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4151784"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2751908" y="5839191"/>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a:cxnSpLocks/>
          </p:cNvCxnSpPr>
          <p:nvPr/>
        </p:nvCxnSpPr>
        <p:spPr bwMode="auto">
          <a:xfrm flipH="1">
            <a:off x="3964100" y="5658148"/>
            <a:ext cx="187684" cy="19767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2601033" y="5651132"/>
            <a:ext cx="202972" cy="204691"/>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3009991" y="5500637"/>
            <a:ext cx="696024" cy="338554"/>
          </a:xfrm>
          <a:prstGeom prst="rect">
            <a:avLst/>
          </a:prstGeom>
          <a:noFill/>
        </p:spPr>
        <p:txBody>
          <a:bodyPr wrap="none" rtlCol="0">
            <a:spAutoFit/>
          </a:bodyPr>
          <a:lstStyle/>
          <a:p>
            <a:r>
              <a:rPr kumimoji="1" lang="en-US" altLang="ja-JP" sz="1600" dirty="0">
                <a:solidFill>
                  <a:schemeClr val="tx1"/>
                </a:solidFill>
              </a:rPr>
              <a:t>EBCS</a:t>
            </a:r>
            <a:endParaRPr kumimoji="1" lang="ja-JP" altLang="en-US" sz="1600">
              <a:solidFill>
                <a:schemeClr val="tx1"/>
              </a:solidFill>
            </a:endParaRPr>
          </a:p>
        </p:txBody>
      </p:sp>
      <p:sp>
        <p:nvSpPr>
          <p:cNvPr id="15" name="円柱 14">
            <a:extLst>
              <a:ext uri="{FF2B5EF4-FFF2-40B4-BE49-F238E27FC236}">
                <a16:creationId xmlns:a16="http://schemas.microsoft.com/office/drawing/2014/main" id="{8518DEF6-8FD2-764F-8EF7-99D0422B24D7}"/>
              </a:ext>
            </a:extLst>
          </p:cNvPr>
          <p:cNvSpPr/>
          <p:nvPr/>
        </p:nvSpPr>
        <p:spPr bwMode="auto">
          <a:xfrm>
            <a:off x="2752843" y="450595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線矢印コネクタ 18">
            <a:extLst>
              <a:ext uri="{FF2B5EF4-FFF2-40B4-BE49-F238E27FC236}">
                <a16:creationId xmlns:a16="http://schemas.microsoft.com/office/drawing/2014/main" id="{9214CDAA-7237-964C-8270-B70E9754662B}"/>
              </a:ext>
            </a:extLst>
          </p:cNvPr>
          <p:cNvCxnSpPr>
            <a:cxnSpLocks/>
          </p:cNvCxnSpPr>
          <p:nvPr/>
        </p:nvCxnSpPr>
        <p:spPr bwMode="auto">
          <a:xfrm flipH="1">
            <a:off x="2511577" y="4854415"/>
            <a:ext cx="178912" cy="21868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20" name="直線矢印コネクタ 19">
            <a:extLst>
              <a:ext uri="{FF2B5EF4-FFF2-40B4-BE49-F238E27FC236}">
                <a16:creationId xmlns:a16="http://schemas.microsoft.com/office/drawing/2014/main" id="{45075FEC-E8EE-1341-9686-6E2C181EE624}"/>
              </a:ext>
            </a:extLst>
          </p:cNvPr>
          <p:cNvCxnSpPr>
            <a:cxnSpLocks/>
          </p:cNvCxnSpPr>
          <p:nvPr/>
        </p:nvCxnSpPr>
        <p:spPr bwMode="auto">
          <a:xfrm>
            <a:off x="4022688" y="4855346"/>
            <a:ext cx="207844" cy="217755"/>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7C8CE1D9-4A37-2347-84A2-EFA0B0B4694B}"/>
              </a:ext>
            </a:extLst>
          </p:cNvPr>
          <p:cNvSpPr txBox="1"/>
          <p:nvPr/>
        </p:nvSpPr>
        <p:spPr>
          <a:xfrm>
            <a:off x="5519936" y="4592696"/>
            <a:ext cx="6391365" cy="1815882"/>
          </a:xfrm>
          <a:prstGeom prst="rect">
            <a:avLst/>
          </a:prstGeom>
          <a:noFill/>
        </p:spPr>
        <p:txBody>
          <a:bodyPr wrap="none" rtlCol="0">
            <a:spAutoFit/>
          </a:bodyPr>
          <a:lstStyle/>
          <a:p>
            <a:pPr marL="285750" indent="-285750">
              <a:buFont typeface="Arial" panose="020B0604020202020204" pitchFamily="34" charset="0"/>
              <a:buChar char="•"/>
            </a:pPr>
            <a:r>
              <a:rPr kumimoji="1" lang="en-US" altLang="ja-JP" sz="1600" dirty="0">
                <a:solidFill>
                  <a:schemeClr val="tx1"/>
                </a:solidFill>
              </a:rPr>
              <a:t>The EBCS receiver can use the same content stream from multiple APs.</a:t>
            </a:r>
          </a:p>
          <a:p>
            <a:r>
              <a:rPr kumimoji="1" lang="en-US" altLang="ja-JP" sz="1600" dirty="0">
                <a:solidFill>
                  <a:schemeClr val="tx1"/>
                </a:solidFill>
              </a:rPr>
              <a:t>	e.g.   AP advertises the BSSID of the neighbor AP(s) in the Content</a:t>
            </a:r>
          </a:p>
          <a:p>
            <a:r>
              <a:rPr kumimoji="1" lang="en-US" altLang="ja-JP" sz="1600" dirty="0">
                <a:solidFill>
                  <a:schemeClr val="tx1"/>
                </a:solidFill>
              </a:rPr>
              <a:t>		Information in the EBCS Info frame for each content. </a:t>
            </a:r>
          </a:p>
          <a:p>
            <a:r>
              <a:rPr kumimoji="1" lang="en-US" altLang="ja-JP" sz="1600" dirty="0">
                <a:solidFill>
                  <a:schemeClr val="tx1"/>
                </a:solidFill>
              </a:rPr>
              <a:t>		Neighbor AP: AP that is potentially in the range of the receiver.</a:t>
            </a:r>
          </a:p>
          <a:p>
            <a:pPr marL="285750" indent="-285750">
              <a:buFont typeface="Arial" panose="020B0604020202020204" pitchFamily="34" charset="0"/>
              <a:buChar char="•"/>
            </a:pPr>
            <a:r>
              <a:rPr kumimoji="1" lang="en-US" altLang="ja-JP" sz="1600" dirty="0">
                <a:solidFill>
                  <a:schemeClr val="tx1"/>
                </a:solidFill>
              </a:rPr>
              <a:t>Duplicate detection has to be provided by higher layer protocol.</a:t>
            </a:r>
          </a:p>
          <a:p>
            <a:pPr marL="285750" indent="-285750">
              <a:buFont typeface="Arial" panose="020B0604020202020204" pitchFamily="34" charset="0"/>
              <a:buChar char="•"/>
            </a:pPr>
            <a:r>
              <a:rPr kumimoji="1" lang="en-US" altLang="ja-JP" sz="1600" dirty="0">
                <a:solidFill>
                  <a:schemeClr val="tx1"/>
                </a:solidFill>
              </a:rPr>
              <a:t>Although the APs are expected to be operated on the same channel,</a:t>
            </a:r>
            <a:br>
              <a:rPr kumimoji="1" lang="en-US" altLang="ja-JP" sz="1600" dirty="0">
                <a:solidFill>
                  <a:schemeClr val="tx1"/>
                </a:solidFill>
              </a:rPr>
            </a:br>
            <a:r>
              <a:rPr kumimoji="1" lang="en-US" altLang="ja-JP" sz="1600" dirty="0">
                <a:solidFill>
                  <a:schemeClr val="tx1"/>
                </a:solidFill>
              </a:rPr>
              <a:t>different  channel can be used.</a:t>
            </a:r>
          </a:p>
        </p:txBody>
      </p:sp>
      <p:sp>
        <p:nvSpPr>
          <p:cNvPr id="30" name="テキスト ボックス 29">
            <a:extLst>
              <a:ext uri="{FF2B5EF4-FFF2-40B4-BE49-F238E27FC236}">
                <a16:creationId xmlns:a16="http://schemas.microsoft.com/office/drawing/2014/main" id="{9AB649FA-020B-9C4A-9791-BEAC8ED7B2C8}"/>
              </a:ext>
            </a:extLst>
          </p:cNvPr>
          <p:cNvSpPr txBox="1"/>
          <p:nvPr/>
        </p:nvSpPr>
        <p:spPr>
          <a:xfrm>
            <a:off x="2907457" y="4963758"/>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Tree>
    <p:extLst>
      <p:ext uri="{BB962C8B-B14F-4D97-AF65-F5344CB8AC3E}">
        <p14:creationId xmlns:p14="http://schemas.microsoft.com/office/powerpoint/2010/main" val="68776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三角形 49">
            <a:extLst>
              <a:ext uri="{FF2B5EF4-FFF2-40B4-BE49-F238E27FC236}">
                <a16:creationId xmlns:a16="http://schemas.microsoft.com/office/drawing/2014/main" id="{2CB77CD7-C5A7-B743-87FA-9DC3AD81C7BC}"/>
              </a:ext>
            </a:extLst>
          </p:cNvPr>
          <p:cNvSpPr/>
          <p:nvPr/>
        </p:nvSpPr>
        <p:spPr bwMode="auto">
          <a:xfrm>
            <a:off x="6439017" y="3203698"/>
            <a:ext cx="3965588" cy="2778446"/>
          </a:xfrm>
          <a:prstGeom prst="triangle">
            <a:avLst/>
          </a:prstGeom>
          <a:solidFill>
            <a:srgbClr val="FFF649">
              <a:alpha val="4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三角形 50">
            <a:extLst>
              <a:ext uri="{FF2B5EF4-FFF2-40B4-BE49-F238E27FC236}">
                <a16:creationId xmlns:a16="http://schemas.microsoft.com/office/drawing/2014/main" id="{E459953D-1576-0E47-B39C-DDCD93383287}"/>
              </a:ext>
            </a:extLst>
          </p:cNvPr>
          <p:cNvSpPr/>
          <p:nvPr/>
        </p:nvSpPr>
        <p:spPr bwMode="auto">
          <a:xfrm>
            <a:off x="814413" y="3173865"/>
            <a:ext cx="3965588" cy="2778446"/>
          </a:xfrm>
          <a:prstGeom prst="triangle">
            <a:avLst/>
          </a:prstGeom>
          <a:solidFill>
            <a:srgbClr val="5DC5FF">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三角形 48">
            <a:extLst>
              <a:ext uri="{FF2B5EF4-FFF2-40B4-BE49-F238E27FC236}">
                <a16:creationId xmlns:a16="http://schemas.microsoft.com/office/drawing/2014/main" id="{96D5B215-7309-DD47-8C1C-936B91B232C4}"/>
              </a:ext>
            </a:extLst>
          </p:cNvPr>
          <p:cNvSpPr/>
          <p:nvPr/>
        </p:nvSpPr>
        <p:spPr bwMode="auto">
          <a:xfrm>
            <a:off x="3630114" y="3203698"/>
            <a:ext cx="3965588" cy="2778446"/>
          </a:xfrm>
          <a:prstGeom prst="triangle">
            <a:avLst/>
          </a:prstGeom>
          <a:solidFill>
            <a:srgbClr val="55FF52">
              <a:alpha val="50196"/>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1A82A84C-8D1B-3F41-9463-117947AA1AA1}"/>
              </a:ext>
            </a:extLst>
          </p:cNvPr>
          <p:cNvSpPr>
            <a:spLocks noGrp="1"/>
          </p:cNvSpPr>
          <p:nvPr>
            <p:ph type="title"/>
          </p:nvPr>
        </p:nvSpPr>
        <p:spPr/>
        <p:txBody>
          <a:bodyPr/>
          <a:lstStyle/>
          <a:p>
            <a:r>
              <a:rPr kumimoji="1" lang="en-US" altLang="ja-JP" dirty="0"/>
              <a:t>Complemental Use of Multiple APs</a:t>
            </a:r>
            <a:endParaRPr kumimoji="1" lang="ja-JP" altLang="en-US"/>
          </a:p>
        </p:txBody>
      </p:sp>
      <p:sp>
        <p:nvSpPr>
          <p:cNvPr id="4" name="スライド番号プレースホルダー 3">
            <a:extLst>
              <a:ext uri="{FF2B5EF4-FFF2-40B4-BE49-F238E27FC236}">
                <a16:creationId xmlns:a16="http://schemas.microsoft.com/office/drawing/2014/main" id="{0B9AFAC9-A059-5849-BE0D-E7CFAA9731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D5D4E1ED-4CC3-4540-A8CA-17E5E2DDCB4C}"/>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4A84A709-22A1-5B43-811D-BD1725F75EDD}"/>
              </a:ext>
            </a:extLst>
          </p:cNvPr>
          <p:cNvSpPr>
            <a:spLocks noGrp="1"/>
          </p:cNvSpPr>
          <p:nvPr>
            <p:ph type="dt" idx="15"/>
          </p:nvPr>
        </p:nvSpPr>
        <p:spPr/>
        <p:txBody>
          <a:bodyPr/>
          <a:lstStyle/>
          <a:p>
            <a:r>
              <a:rPr lang="en-US" altLang="ja-JP"/>
              <a:t>May 2021</a:t>
            </a:r>
            <a:endParaRPr lang="en-GB" dirty="0"/>
          </a:p>
        </p:txBody>
      </p:sp>
      <p:sp>
        <p:nvSpPr>
          <p:cNvPr id="7" name="テキスト ボックス 6">
            <a:extLst>
              <a:ext uri="{FF2B5EF4-FFF2-40B4-BE49-F238E27FC236}">
                <a16:creationId xmlns:a16="http://schemas.microsoft.com/office/drawing/2014/main" id="{06CD6F9C-BB63-424D-A903-88B8B123B776}"/>
              </a:ext>
            </a:extLst>
          </p:cNvPr>
          <p:cNvSpPr txBox="1"/>
          <p:nvPr/>
        </p:nvSpPr>
        <p:spPr>
          <a:xfrm>
            <a:off x="2490958" y="2972038"/>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AP1</a:t>
            </a:r>
            <a:endParaRPr kumimoji="1" lang="ja-JP" altLang="en-US" sz="2000"/>
          </a:p>
        </p:txBody>
      </p:sp>
      <p:sp>
        <p:nvSpPr>
          <p:cNvPr id="8" name="テキスト ボックス 7">
            <a:extLst>
              <a:ext uri="{FF2B5EF4-FFF2-40B4-BE49-F238E27FC236}">
                <a16:creationId xmlns:a16="http://schemas.microsoft.com/office/drawing/2014/main" id="{7AB2447C-2DC6-AA48-8D61-173581229F8D}"/>
              </a:ext>
            </a:extLst>
          </p:cNvPr>
          <p:cNvSpPr txBox="1"/>
          <p:nvPr/>
        </p:nvSpPr>
        <p:spPr>
          <a:xfrm>
            <a:off x="5288748" y="2972038"/>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AP2</a:t>
            </a:r>
            <a:endParaRPr kumimoji="1" lang="ja-JP" altLang="en-US" sz="2000"/>
          </a:p>
        </p:txBody>
      </p:sp>
      <p:sp>
        <p:nvSpPr>
          <p:cNvPr id="9" name="テキスト ボックス 8">
            <a:extLst>
              <a:ext uri="{FF2B5EF4-FFF2-40B4-BE49-F238E27FC236}">
                <a16:creationId xmlns:a16="http://schemas.microsoft.com/office/drawing/2014/main" id="{FF71366B-0D11-1A4E-B59E-74BEC9AF40CB}"/>
              </a:ext>
            </a:extLst>
          </p:cNvPr>
          <p:cNvSpPr txBox="1"/>
          <p:nvPr/>
        </p:nvSpPr>
        <p:spPr>
          <a:xfrm>
            <a:off x="3643701" y="5860551"/>
            <a:ext cx="95410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sz="1800" dirty="0"/>
              <a:t>Non-AP</a:t>
            </a:r>
            <a:endParaRPr kumimoji="1" lang="ja-JP" altLang="en-US" sz="1800"/>
          </a:p>
        </p:txBody>
      </p:sp>
      <p:cxnSp>
        <p:nvCxnSpPr>
          <p:cNvPr id="10" name="直線矢印コネクタ 9">
            <a:extLst>
              <a:ext uri="{FF2B5EF4-FFF2-40B4-BE49-F238E27FC236}">
                <a16:creationId xmlns:a16="http://schemas.microsoft.com/office/drawing/2014/main" id="{A05D5113-2242-B94C-BD7A-D24D4C842376}"/>
              </a:ext>
            </a:extLst>
          </p:cNvPr>
          <p:cNvCxnSpPr>
            <a:cxnSpLocks/>
          </p:cNvCxnSpPr>
          <p:nvPr/>
        </p:nvCxnSpPr>
        <p:spPr bwMode="auto">
          <a:xfrm flipH="1">
            <a:off x="4601468" y="5415979"/>
            <a:ext cx="358908" cy="423212"/>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1" name="直線矢印コネクタ 10">
            <a:extLst>
              <a:ext uri="{FF2B5EF4-FFF2-40B4-BE49-F238E27FC236}">
                <a16:creationId xmlns:a16="http://schemas.microsoft.com/office/drawing/2014/main" id="{DD73BD93-898D-D146-BC05-5BA2FDFB31E9}"/>
              </a:ext>
            </a:extLst>
          </p:cNvPr>
          <p:cNvCxnSpPr>
            <a:cxnSpLocks/>
          </p:cNvCxnSpPr>
          <p:nvPr/>
        </p:nvCxnSpPr>
        <p:spPr bwMode="auto">
          <a:xfrm>
            <a:off x="3279811" y="5413392"/>
            <a:ext cx="363890" cy="439338"/>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3" name="円柱 12">
            <a:extLst>
              <a:ext uri="{FF2B5EF4-FFF2-40B4-BE49-F238E27FC236}">
                <a16:creationId xmlns:a16="http://schemas.microsoft.com/office/drawing/2014/main" id="{104A9249-530E-5246-9214-60F23D710364}"/>
              </a:ext>
            </a:extLst>
          </p:cNvPr>
          <p:cNvSpPr/>
          <p:nvPr/>
        </p:nvSpPr>
        <p:spPr bwMode="auto">
          <a:xfrm>
            <a:off x="5015880" y="1751014"/>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14" name="直線矢印コネクタ 13">
            <a:extLst>
              <a:ext uri="{FF2B5EF4-FFF2-40B4-BE49-F238E27FC236}">
                <a16:creationId xmlns:a16="http://schemas.microsoft.com/office/drawing/2014/main" id="{2DA3FE8A-DDFA-CC43-B49F-427C037A00B5}"/>
              </a:ext>
            </a:extLst>
          </p:cNvPr>
          <p:cNvCxnSpPr>
            <a:cxnSpLocks/>
          </p:cNvCxnSpPr>
          <p:nvPr/>
        </p:nvCxnSpPr>
        <p:spPr bwMode="auto">
          <a:xfrm flipH="1">
            <a:off x="3132480" y="2255070"/>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15" name="直線矢印コネクタ 14">
            <a:extLst>
              <a:ext uri="{FF2B5EF4-FFF2-40B4-BE49-F238E27FC236}">
                <a16:creationId xmlns:a16="http://schemas.microsoft.com/office/drawing/2014/main" id="{18CCAE35-6A05-3344-AB36-01A706BABD61}"/>
              </a:ext>
            </a:extLst>
          </p:cNvPr>
          <p:cNvCxnSpPr>
            <a:cxnSpLocks/>
            <a:stCxn id="13" idx="3"/>
            <a:endCxn id="8" idx="0"/>
          </p:cNvCxnSpPr>
          <p:nvPr/>
        </p:nvCxnSpPr>
        <p:spPr bwMode="auto">
          <a:xfrm flipH="1">
            <a:off x="5609509" y="2255070"/>
            <a:ext cx="12466" cy="716968"/>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6" name="テキスト ボックス 15">
            <a:extLst>
              <a:ext uri="{FF2B5EF4-FFF2-40B4-BE49-F238E27FC236}">
                <a16:creationId xmlns:a16="http://schemas.microsoft.com/office/drawing/2014/main" id="{30015DB2-9924-B641-8CDC-78B67AE73F6E}"/>
              </a:ext>
            </a:extLst>
          </p:cNvPr>
          <p:cNvSpPr txBox="1"/>
          <p:nvPr/>
        </p:nvSpPr>
        <p:spPr>
          <a:xfrm>
            <a:off x="4597808" y="2451349"/>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
        <p:nvSpPr>
          <p:cNvPr id="17" name="テキスト ボックス 16">
            <a:extLst>
              <a:ext uri="{FF2B5EF4-FFF2-40B4-BE49-F238E27FC236}">
                <a16:creationId xmlns:a16="http://schemas.microsoft.com/office/drawing/2014/main" id="{C87BD797-3402-4041-A773-E91B14D4AAC1}"/>
              </a:ext>
            </a:extLst>
          </p:cNvPr>
          <p:cNvSpPr txBox="1"/>
          <p:nvPr/>
        </p:nvSpPr>
        <p:spPr>
          <a:xfrm>
            <a:off x="8110070" y="2972038"/>
            <a:ext cx="641522" cy="4001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sz="2000" dirty="0"/>
              <a:t>AP3</a:t>
            </a:r>
            <a:endParaRPr kumimoji="1" lang="ja-JP" altLang="en-US" sz="2000"/>
          </a:p>
        </p:txBody>
      </p:sp>
      <p:cxnSp>
        <p:nvCxnSpPr>
          <p:cNvPr id="20" name="直線矢印コネクタ 19">
            <a:extLst>
              <a:ext uri="{FF2B5EF4-FFF2-40B4-BE49-F238E27FC236}">
                <a16:creationId xmlns:a16="http://schemas.microsoft.com/office/drawing/2014/main" id="{7186C995-82D5-594F-BDC5-9BC214A42CEE}"/>
              </a:ext>
            </a:extLst>
          </p:cNvPr>
          <p:cNvCxnSpPr>
            <a:cxnSpLocks/>
          </p:cNvCxnSpPr>
          <p:nvPr/>
        </p:nvCxnSpPr>
        <p:spPr bwMode="auto">
          <a:xfrm>
            <a:off x="5987022" y="2255149"/>
            <a:ext cx="2123048" cy="70618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3" name="テキスト ボックス 22">
            <a:extLst>
              <a:ext uri="{FF2B5EF4-FFF2-40B4-BE49-F238E27FC236}">
                <a16:creationId xmlns:a16="http://schemas.microsoft.com/office/drawing/2014/main" id="{C82B78E9-B896-6644-A53A-00F315FE03D2}"/>
              </a:ext>
            </a:extLst>
          </p:cNvPr>
          <p:cNvSpPr txBox="1"/>
          <p:nvPr/>
        </p:nvSpPr>
        <p:spPr>
          <a:xfrm>
            <a:off x="4069697" y="1969002"/>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sp>
        <p:nvSpPr>
          <p:cNvPr id="26" name="テキスト ボックス 25">
            <a:extLst>
              <a:ext uri="{FF2B5EF4-FFF2-40B4-BE49-F238E27FC236}">
                <a16:creationId xmlns:a16="http://schemas.microsoft.com/office/drawing/2014/main" id="{78C20E24-867B-1E47-864D-6AFCE1CE2CC7}"/>
              </a:ext>
            </a:extLst>
          </p:cNvPr>
          <p:cNvSpPr txBox="1"/>
          <p:nvPr/>
        </p:nvSpPr>
        <p:spPr>
          <a:xfrm>
            <a:off x="996379" y="2913338"/>
            <a:ext cx="155042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xx:xx:xx:xx:xx:xx</a:t>
            </a:r>
            <a:endParaRPr kumimoji="1" lang="ja-JP" altLang="en-US" sz="1400">
              <a:solidFill>
                <a:schemeClr val="tx1"/>
              </a:solidFill>
            </a:endParaRPr>
          </a:p>
        </p:txBody>
      </p:sp>
      <p:sp>
        <p:nvSpPr>
          <p:cNvPr id="27" name="テキスト ボックス 26">
            <a:extLst>
              <a:ext uri="{FF2B5EF4-FFF2-40B4-BE49-F238E27FC236}">
                <a16:creationId xmlns:a16="http://schemas.microsoft.com/office/drawing/2014/main" id="{A272A453-C47A-F347-BFB6-875932715BEE}"/>
              </a:ext>
            </a:extLst>
          </p:cNvPr>
          <p:cNvSpPr txBox="1"/>
          <p:nvPr/>
        </p:nvSpPr>
        <p:spPr>
          <a:xfrm>
            <a:off x="3818086" y="2942088"/>
            <a:ext cx="1510350"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yy:yy:yy:yy:yy:yy</a:t>
            </a:r>
            <a:endParaRPr kumimoji="1" lang="ja-JP" altLang="en-US" sz="1400">
              <a:solidFill>
                <a:schemeClr val="tx1"/>
              </a:solidFill>
            </a:endParaRPr>
          </a:p>
        </p:txBody>
      </p:sp>
      <p:sp>
        <p:nvSpPr>
          <p:cNvPr id="28" name="テキスト ボックス 27">
            <a:extLst>
              <a:ext uri="{FF2B5EF4-FFF2-40B4-BE49-F238E27FC236}">
                <a16:creationId xmlns:a16="http://schemas.microsoft.com/office/drawing/2014/main" id="{129A4F1D-07F7-0247-8C69-33CBDE6453C2}"/>
              </a:ext>
            </a:extLst>
          </p:cNvPr>
          <p:cNvSpPr txBox="1"/>
          <p:nvPr/>
        </p:nvSpPr>
        <p:spPr>
          <a:xfrm>
            <a:off x="6756379" y="2942088"/>
            <a:ext cx="1394934" cy="523220"/>
          </a:xfrm>
          <a:prstGeom prst="rect">
            <a:avLst/>
          </a:prstGeom>
          <a:noFill/>
        </p:spPr>
        <p:txBody>
          <a:bodyPr wrap="none" rtlCol="0">
            <a:spAutoFit/>
          </a:bodyPr>
          <a:lstStyle/>
          <a:p>
            <a:r>
              <a:rPr kumimoji="1" lang="en-US" altLang="ja-JP" sz="1400" dirty="0">
                <a:solidFill>
                  <a:schemeClr val="tx1"/>
                </a:solidFill>
              </a:rPr>
              <a:t>MAC address</a:t>
            </a:r>
          </a:p>
          <a:p>
            <a:r>
              <a:rPr kumimoji="1" lang="en-US" altLang="ja-JP" sz="1400" dirty="0" err="1">
                <a:solidFill>
                  <a:schemeClr val="tx1"/>
                </a:solidFill>
              </a:rPr>
              <a:t>zz:zz:zz:zz:zz:zz</a:t>
            </a:r>
            <a:endParaRPr kumimoji="1" lang="ja-JP" altLang="en-US" sz="1400">
              <a:solidFill>
                <a:schemeClr val="tx1"/>
              </a:solidFill>
            </a:endParaRPr>
          </a:p>
        </p:txBody>
      </p:sp>
      <p:sp>
        <p:nvSpPr>
          <p:cNvPr id="45" name="テキスト ボックス 44">
            <a:extLst>
              <a:ext uri="{FF2B5EF4-FFF2-40B4-BE49-F238E27FC236}">
                <a16:creationId xmlns:a16="http://schemas.microsoft.com/office/drawing/2014/main" id="{63570FB0-6A48-4C48-B4FB-94F11DF2D5B5}"/>
              </a:ext>
            </a:extLst>
          </p:cNvPr>
          <p:cNvSpPr txBox="1"/>
          <p:nvPr/>
        </p:nvSpPr>
        <p:spPr>
          <a:xfrm>
            <a:off x="2306268" y="3492191"/>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grpSp>
        <p:nvGrpSpPr>
          <p:cNvPr id="47" name="グループ化 46">
            <a:extLst>
              <a:ext uri="{FF2B5EF4-FFF2-40B4-BE49-F238E27FC236}">
                <a16:creationId xmlns:a16="http://schemas.microsoft.com/office/drawing/2014/main" id="{AF2B91DE-A346-D044-A165-BC370C0C874A}"/>
              </a:ext>
            </a:extLst>
          </p:cNvPr>
          <p:cNvGrpSpPr/>
          <p:nvPr/>
        </p:nvGrpSpPr>
        <p:grpSpPr>
          <a:xfrm>
            <a:off x="4827634" y="3500090"/>
            <a:ext cx="1510350" cy="1793200"/>
            <a:chOff x="4827634" y="3500090"/>
            <a:chExt cx="1510350" cy="1793200"/>
          </a:xfrm>
        </p:grpSpPr>
        <p:sp>
          <p:nvSpPr>
            <p:cNvPr id="33" name="正方形/長方形 32">
              <a:extLst>
                <a:ext uri="{FF2B5EF4-FFF2-40B4-BE49-F238E27FC236}">
                  <a16:creationId xmlns:a16="http://schemas.microsoft.com/office/drawing/2014/main" id="{2B6A8968-5C1B-1043-A1C5-E8C8DF81E75D}"/>
                </a:ext>
              </a:extLst>
            </p:cNvPr>
            <p:cNvSpPr/>
            <p:nvPr/>
          </p:nvSpPr>
          <p:spPr bwMode="auto">
            <a:xfrm>
              <a:off x="4827634" y="3777588"/>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テキスト ボックス 36">
              <a:extLst>
                <a:ext uri="{FF2B5EF4-FFF2-40B4-BE49-F238E27FC236}">
                  <a16:creationId xmlns:a16="http://schemas.microsoft.com/office/drawing/2014/main" id="{49358F0D-EBE1-C14F-8B3D-307312163571}"/>
                </a:ext>
              </a:extLst>
            </p:cNvPr>
            <p:cNvSpPr txBox="1"/>
            <p:nvPr/>
          </p:nvSpPr>
          <p:spPr>
            <a:xfrm>
              <a:off x="5088903" y="3500090"/>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29" name="テキスト ボックス 28">
              <a:extLst>
                <a:ext uri="{FF2B5EF4-FFF2-40B4-BE49-F238E27FC236}">
                  <a16:creationId xmlns:a16="http://schemas.microsoft.com/office/drawing/2014/main" id="{69E8F4B5-38F2-0644-85D4-98D8ED20B3E5}"/>
                </a:ext>
              </a:extLst>
            </p:cNvPr>
            <p:cNvSpPr txBox="1"/>
            <p:nvPr/>
          </p:nvSpPr>
          <p:spPr>
            <a:xfrm>
              <a:off x="4827634" y="4309377"/>
              <a:ext cx="1510350" cy="738664"/>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xx:xx:xx:xx:xx:xx</a:t>
              </a:r>
              <a:endParaRPr kumimoji="1" lang="en-US" altLang="ja-JP" sz="1400" dirty="0">
                <a:solidFill>
                  <a:schemeClr val="tx1"/>
                </a:solidFill>
              </a:endParaRPr>
            </a:p>
            <a:p>
              <a:r>
                <a:rPr kumimoji="1" lang="en-US" altLang="ja-JP" sz="1400" dirty="0" err="1">
                  <a:solidFill>
                    <a:schemeClr val="tx1"/>
                  </a:solidFill>
                </a:rPr>
                <a:t>zz:zz:zz:zz:zz:zz</a:t>
              </a:r>
              <a:endParaRPr kumimoji="1" lang="ja-JP" altLang="en-US" sz="1400">
                <a:solidFill>
                  <a:schemeClr val="tx1"/>
                </a:solidFill>
              </a:endParaRPr>
            </a:p>
          </p:txBody>
        </p:sp>
        <p:sp>
          <p:nvSpPr>
            <p:cNvPr id="32" name="テキスト ボックス 31">
              <a:extLst>
                <a:ext uri="{FF2B5EF4-FFF2-40B4-BE49-F238E27FC236}">
                  <a16:creationId xmlns:a16="http://schemas.microsoft.com/office/drawing/2014/main" id="{8F55A543-FD61-334F-9280-41584C9AFC1D}"/>
                </a:ext>
              </a:extLst>
            </p:cNvPr>
            <p:cNvSpPr txBox="1"/>
            <p:nvPr/>
          </p:nvSpPr>
          <p:spPr>
            <a:xfrm>
              <a:off x="5117886" y="4008996"/>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8" name="グループ化 47">
            <a:extLst>
              <a:ext uri="{FF2B5EF4-FFF2-40B4-BE49-F238E27FC236}">
                <a16:creationId xmlns:a16="http://schemas.microsoft.com/office/drawing/2014/main" id="{6C4EBAA4-E3FE-0B4B-904D-9A162ED5889A}"/>
              </a:ext>
            </a:extLst>
          </p:cNvPr>
          <p:cNvGrpSpPr/>
          <p:nvPr/>
        </p:nvGrpSpPr>
        <p:grpSpPr>
          <a:xfrm>
            <a:off x="7680176" y="3497964"/>
            <a:ext cx="1510350" cy="1793200"/>
            <a:chOff x="7680176" y="3497964"/>
            <a:chExt cx="1510350" cy="1793200"/>
          </a:xfrm>
        </p:grpSpPr>
        <p:sp>
          <p:nvSpPr>
            <p:cNvPr id="40" name="正方形/長方形 39">
              <a:extLst>
                <a:ext uri="{FF2B5EF4-FFF2-40B4-BE49-F238E27FC236}">
                  <a16:creationId xmlns:a16="http://schemas.microsoft.com/office/drawing/2014/main" id="{7C800B40-FBB9-3E4A-9816-D4B56B26A6A0}"/>
                </a:ext>
              </a:extLst>
            </p:cNvPr>
            <p:cNvSpPr/>
            <p:nvPr/>
          </p:nvSpPr>
          <p:spPr bwMode="auto">
            <a:xfrm>
              <a:off x="7680176" y="3775462"/>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5B673D73-92B3-9E4E-BF32-1A1C231BD50C}"/>
                </a:ext>
              </a:extLst>
            </p:cNvPr>
            <p:cNvSpPr txBox="1"/>
            <p:nvPr/>
          </p:nvSpPr>
          <p:spPr>
            <a:xfrm>
              <a:off x="7941445" y="3497964"/>
              <a:ext cx="976549" cy="307777"/>
            </a:xfrm>
            <a:prstGeom prst="rect">
              <a:avLst/>
            </a:prstGeom>
            <a:noFill/>
          </p:spPr>
          <p:txBody>
            <a:bodyPr wrap="none" rtlCol="0">
              <a:spAutoFit/>
            </a:bodyPr>
            <a:lstStyle/>
            <a:p>
              <a:r>
                <a:rPr kumimoji="1" lang="en-US" altLang="ja-JP" sz="1400" dirty="0">
                  <a:solidFill>
                    <a:schemeClr val="tx1"/>
                  </a:solidFill>
                </a:rPr>
                <a:t>EBCS Info</a:t>
              </a:r>
              <a:endParaRPr kumimoji="1" lang="ja-JP" altLang="en-US" sz="1400">
                <a:solidFill>
                  <a:schemeClr val="tx1"/>
                </a:solidFill>
              </a:endParaRPr>
            </a:p>
          </p:txBody>
        </p:sp>
        <p:sp>
          <p:nvSpPr>
            <p:cNvPr id="38" name="テキスト ボックス 37">
              <a:extLst>
                <a:ext uri="{FF2B5EF4-FFF2-40B4-BE49-F238E27FC236}">
                  <a16:creationId xmlns:a16="http://schemas.microsoft.com/office/drawing/2014/main" id="{CEF85B82-4DE2-9B49-A756-439DB609D60B}"/>
                </a:ext>
              </a:extLst>
            </p:cNvPr>
            <p:cNvSpPr txBox="1"/>
            <p:nvPr/>
          </p:nvSpPr>
          <p:spPr>
            <a:xfrm>
              <a:off x="7680176" y="4307251"/>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39" name="テキスト ボックス 38">
              <a:extLst>
                <a:ext uri="{FF2B5EF4-FFF2-40B4-BE49-F238E27FC236}">
                  <a16:creationId xmlns:a16="http://schemas.microsoft.com/office/drawing/2014/main" id="{0D6FFF9D-DAEB-5E41-82BE-00120156BE5E}"/>
                </a:ext>
              </a:extLst>
            </p:cNvPr>
            <p:cNvSpPr txBox="1"/>
            <p:nvPr/>
          </p:nvSpPr>
          <p:spPr>
            <a:xfrm>
              <a:off x="7970428" y="4006870"/>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grpSp>
        <p:nvGrpSpPr>
          <p:cNvPr id="46" name="グループ化 45">
            <a:extLst>
              <a:ext uri="{FF2B5EF4-FFF2-40B4-BE49-F238E27FC236}">
                <a16:creationId xmlns:a16="http://schemas.microsoft.com/office/drawing/2014/main" id="{198CC417-3932-7641-9921-E209D2F1CD57}"/>
              </a:ext>
            </a:extLst>
          </p:cNvPr>
          <p:cNvGrpSpPr/>
          <p:nvPr/>
        </p:nvGrpSpPr>
        <p:grpSpPr>
          <a:xfrm>
            <a:off x="2044999" y="3769689"/>
            <a:ext cx="1510350" cy="1515702"/>
            <a:chOff x="2044999" y="3769689"/>
            <a:chExt cx="1510350" cy="1515702"/>
          </a:xfrm>
        </p:grpSpPr>
        <p:sp>
          <p:nvSpPr>
            <p:cNvPr id="44" name="正方形/長方形 43">
              <a:extLst>
                <a:ext uri="{FF2B5EF4-FFF2-40B4-BE49-F238E27FC236}">
                  <a16:creationId xmlns:a16="http://schemas.microsoft.com/office/drawing/2014/main" id="{38646B47-7DF2-1848-84A3-8B3133663DF8}"/>
                </a:ext>
              </a:extLst>
            </p:cNvPr>
            <p:cNvSpPr/>
            <p:nvPr/>
          </p:nvSpPr>
          <p:spPr bwMode="auto">
            <a:xfrm>
              <a:off x="2044999" y="3769689"/>
              <a:ext cx="1510350" cy="151570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テキスト ボックス 41">
              <a:extLst>
                <a:ext uri="{FF2B5EF4-FFF2-40B4-BE49-F238E27FC236}">
                  <a16:creationId xmlns:a16="http://schemas.microsoft.com/office/drawing/2014/main" id="{873FB82F-4A10-5D4D-91A1-D118EE0A3FAE}"/>
                </a:ext>
              </a:extLst>
            </p:cNvPr>
            <p:cNvSpPr txBox="1"/>
            <p:nvPr/>
          </p:nvSpPr>
          <p:spPr>
            <a:xfrm>
              <a:off x="2044999" y="4301478"/>
              <a:ext cx="1510350" cy="523220"/>
            </a:xfrm>
            <a:prstGeom prst="rect">
              <a:avLst/>
            </a:prstGeom>
            <a:noFill/>
            <a:ln>
              <a:solidFill>
                <a:schemeClr val="tx1"/>
              </a:solidFill>
            </a:ln>
          </p:spPr>
          <p:txBody>
            <a:bodyPr wrap="none" rtlCol="0">
              <a:spAutoFit/>
            </a:bodyPr>
            <a:lstStyle/>
            <a:p>
              <a:r>
                <a:rPr kumimoji="1" lang="en-US" altLang="ja-JP" sz="1400" dirty="0">
                  <a:solidFill>
                    <a:schemeClr val="tx1"/>
                  </a:solidFill>
                </a:rPr>
                <a:t>Neighbor List</a:t>
              </a:r>
            </a:p>
            <a:p>
              <a:r>
                <a:rPr kumimoji="1" lang="en-US" altLang="ja-JP" sz="1400" dirty="0" err="1">
                  <a:solidFill>
                    <a:schemeClr val="tx1"/>
                  </a:solidFill>
                </a:rPr>
                <a:t>yy:yy:yy:yy:yy:yy</a:t>
              </a:r>
              <a:endParaRPr kumimoji="1" lang="ja-JP" altLang="en-US" sz="1400">
                <a:solidFill>
                  <a:schemeClr val="tx1"/>
                </a:solidFill>
              </a:endParaRPr>
            </a:p>
          </p:txBody>
        </p:sp>
        <p:sp>
          <p:nvSpPr>
            <p:cNvPr id="43" name="テキスト ボックス 42">
              <a:extLst>
                <a:ext uri="{FF2B5EF4-FFF2-40B4-BE49-F238E27FC236}">
                  <a16:creationId xmlns:a16="http://schemas.microsoft.com/office/drawing/2014/main" id="{9DEBE3AC-B550-E44B-AD80-7485E626703F}"/>
                </a:ext>
              </a:extLst>
            </p:cNvPr>
            <p:cNvSpPr txBox="1"/>
            <p:nvPr/>
          </p:nvSpPr>
          <p:spPr>
            <a:xfrm>
              <a:off x="2335251" y="4001097"/>
              <a:ext cx="918585" cy="307777"/>
            </a:xfrm>
            <a:prstGeom prst="rect">
              <a:avLst/>
            </a:prstGeom>
            <a:noFill/>
          </p:spPr>
          <p:txBody>
            <a:bodyPr wrap="none" rtlCol="0">
              <a:spAutoFit/>
            </a:bodyPr>
            <a:lstStyle/>
            <a:p>
              <a:r>
                <a:rPr kumimoji="1" lang="en-US" altLang="ja-JP" sz="1400" dirty="0">
                  <a:solidFill>
                    <a:schemeClr val="tx1"/>
                  </a:solidFill>
                </a:rPr>
                <a:t>Content A</a:t>
              </a:r>
              <a:endParaRPr kumimoji="1" lang="ja-JP" altLang="en-US" sz="1400">
                <a:solidFill>
                  <a:schemeClr val="tx1"/>
                </a:solidFill>
              </a:endParaRPr>
            </a:p>
          </p:txBody>
        </p:sp>
      </p:grpSp>
      <p:sp>
        <p:nvSpPr>
          <p:cNvPr id="54" name="テキスト ボックス 53">
            <a:extLst>
              <a:ext uri="{FF2B5EF4-FFF2-40B4-BE49-F238E27FC236}">
                <a16:creationId xmlns:a16="http://schemas.microsoft.com/office/drawing/2014/main" id="{8E8F0F6F-866D-D84A-B260-7126F3C355CE}"/>
              </a:ext>
            </a:extLst>
          </p:cNvPr>
          <p:cNvSpPr txBox="1"/>
          <p:nvPr/>
        </p:nvSpPr>
        <p:spPr>
          <a:xfrm>
            <a:off x="4735321" y="6077424"/>
            <a:ext cx="3741730" cy="307777"/>
          </a:xfrm>
          <a:prstGeom prst="rect">
            <a:avLst/>
          </a:prstGeom>
          <a:noFill/>
        </p:spPr>
        <p:txBody>
          <a:bodyPr wrap="none" rtlCol="0">
            <a:spAutoFit/>
          </a:bodyPr>
          <a:lstStyle/>
          <a:p>
            <a:r>
              <a:rPr kumimoji="1" lang="en-US" altLang="ja-JP" sz="1400" dirty="0">
                <a:solidFill>
                  <a:schemeClr val="tx1"/>
                </a:solidFill>
              </a:rPr>
              <a:t>Duplicate detection shall be provided by the HLP.</a:t>
            </a:r>
            <a:endParaRPr kumimoji="1" lang="ja-JP" altLang="en-US" sz="1400">
              <a:solidFill>
                <a:schemeClr val="tx1"/>
              </a:solidFill>
            </a:endParaRPr>
          </a:p>
        </p:txBody>
      </p:sp>
    </p:spTree>
    <p:extLst>
      <p:ext uri="{BB962C8B-B14F-4D97-AF65-F5344CB8AC3E}">
        <p14:creationId xmlns:p14="http://schemas.microsoft.com/office/powerpoint/2010/main" val="159697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TIM</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415466020"/>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1005</a:t>
                      </a:r>
                      <a:endParaRPr kumimoji="1" lang="ja-JP" altLang="en-US" sz="1200"/>
                    </a:p>
                  </a:txBody>
                  <a:tcPr/>
                </a:tc>
                <a:tc>
                  <a:txBody>
                    <a:bodyPr/>
                    <a:lstStyle/>
                    <a:p>
                      <a:r>
                        <a:rPr kumimoji="1" lang="en-US" altLang="ja-JP" sz="1200" dirty="0"/>
                        <a:t>What is the RA field of an </a:t>
                      </a:r>
                      <a:r>
                        <a:rPr kumimoji="1" lang="en-US" altLang="ja-JP" sz="1200" dirty="0" err="1"/>
                        <a:t>eBCS</a:t>
                      </a:r>
                      <a:r>
                        <a:rPr kumimoji="1" lang="en-US" altLang="ja-JP" sz="1200" dirty="0"/>
                        <a:t> Data frame set to? If it is set to broadcast address, it means that all STAs including legacy (non-</a:t>
                      </a:r>
                      <a:r>
                        <a:rPr kumimoji="1" lang="en-US" altLang="ja-JP" sz="1200" dirty="0" err="1"/>
                        <a:t>eBCS</a:t>
                      </a:r>
                      <a:r>
                        <a:rPr kumimoji="1" lang="en-US" altLang="ja-JP" sz="1200" dirty="0"/>
                        <a:t>) STAs would attempt to parse the frame. This can have a power impact on the STAs. It may also confuse legacy STAs when they see broadcast Data frames from its associated AP during non-DTIM intervals.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8070030" cy="1754326"/>
          </a:xfrm>
          <a:prstGeom prst="rect">
            <a:avLst/>
          </a:prstGeom>
          <a:noFill/>
        </p:spPr>
        <p:txBody>
          <a:bodyPr wrap="none" rtlCol="0">
            <a:spAutoFit/>
          </a:bodyPr>
          <a:lstStyle/>
          <a:p>
            <a:r>
              <a:rPr kumimoji="1" lang="en-US" altLang="ja-JP" sz="1800" dirty="0">
                <a:solidFill>
                  <a:schemeClr val="tx1"/>
                </a:solidFill>
              </a:rPr>
              <a:t>Modify not to use the Traffic Indicator in the TIM element for the EBCS Data frames</a:t>
            </a:r>
          </a:p>
          <a:p>
            <a:r>
              <a:rPr kumimoji="1" lang="en-US" altLang="ja-JP" sz="1800" dirty="0">
                <a:solidFill>
                  <a:schemeClr val="tx1"/>
                </a:solidFill>
              </a:rPr>
              <a:t>(RA: Group address but not broadcast).</a:t>
            </a:r>
          </a:p>
          <a:p>
            <a:r>
              <a:rPr kumimoji="1" lang="en-US" altLang="ja-JP" sz="1800" dirty="0">
                <a:solidFill>
                  <a:schemeClr val="tx1"/>
                </a:solidFill>
              </a:rPr>
              <a:t>(EBCS Info frame uses the Traffic Indicator in the TIM element.)</a:t>
            </a:r>
          </a:p>
          <a:p>
            <a:endParaRPr kumimoji="1" lang="en-US" altLang="ja-JP" sz="1800" dirty="0">
              <a:solidFill>
                <a:schemeClr val="tx1"/>
              </a:solidFill>
            </a:endParaRPr>
          </a:p>
          <a:p>
            <a:r>
              <a:rPr kumimoji="1" lang="en-US" altLang="ja-JP" sz="1800" dirty="0">
                <a:solidFill>
                  <a:schemeClr val="tx1"/>
                </a:solidFill>
              </a:rPr>
              <a:t>And</a:t>
            </a:r>
          </a:p>
          <a:p>
            <a:r>
              <a:rPr kumimoji="1" lang="en-US" altLang="ja-JP" sz="1800" dirty="0">
                <a:solidFill>
                  <a:schemeClr val="tx1"/>
                </a:solidFill>
              </a:rPr>
              <a:t>Make EBCS TIM element (similar to the TIM element) for the EBCS Data frames.</a:t>
            </a:r>
          </a:p>
        </p:txBody>
      </p:sp>
      <p:sp>
        <p:nvSpPr>
          <p:cNvPr id="12" name="正方形/長方形 11">
            <a:extLst>
              <a:ext uri="{FF2B5EF4-FFF2-40B4-BE49-F238E27FC236}">
                <a16:creationId xmlns:a16="http://schemas.microsoft.com/office/drawing/2014/main" id="{ED4571CF-15FF-AB4B-BB37-03419994909A}"/>
              </a:ext>
            </a:extLst>
          </p:cNvPr>
          <p:cNvSpPr/>
          <p:nvPr/>
        </p:nvSpPr>
        <p:spPr bwMode="auto">
          <a:xfrm>
            <a:off x="1703512"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EID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DF1808ED-286F-774E-82DF-3F670A031091}"/>
              </a:ext>
            </a:extLst>
          </p:cNvPr>
          <p:cNvSpPr/>
          <p:nvPr/>
        </p:nvSpPr>
        <p:spPr bwMode="auto">
          <a:xfrm>
            <a:off x="2365485" y="5589240"/>
            <a:ext cx="648072"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Len</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3C106E3D-132B-9749-8A8F-459C365350FB}"/>
              </a:ext>
            </a:extLst>
          </p:cNvPr>
          <p:cNvSpPr/>
          <p:nvPr/>
        </p:nvSpPr>
        <p:spPr bwMode="auto">
          <a:xfrm>
            <a:off x="3013556" y="5589240"/>
            <a:ext cx="3874531" cy="57606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tx1"/>
                </a:solidFill>
                <a:effectLst/>
                <a:latin typeface="Times New Roman" pitchFamily="16" charset="0"/>
                <a:ea typeface="MS Gothic" charset="-128"/>
              </a:rPr>
              <a:t>Bitmap of Content ID</a:t>
            </a:r>
            <a:endParaRPr kumimoji="0" lang="ja-JP" altLang="en-US" sz="180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736403402"/>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36561</TotalTime>
  <Words>1557</Words>
  <Application>Microsoft Macintosh PowerPoint</Application>
  <PresentationFormat>ワイド画面</PresentationFormat>
  <Paragraphs>212</Paragraphs>
  <Slides>10</Slides>
  <Notes>2</Notes>
  <HiddenSlides>1</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4" baseType="lpstr">
      <vt:lpstr>Arial</vt:lpstr>
      <vt:lpstr>Times New Roman</vt:lpstr>
      <vt:lpstr>Office テーマ</vt:lpstr>
      <vt:lpstr>文書</vt:lpstr>
      <vt:lpstr>Clause 11 Discussion</vt:lpstr>
      <vt:lpstr>Abstract</vt:lpstr>
      <vt:lpstr>Architecture description</vt:lpstr>
      <vt:lpstr>S1G and DMG</vt:lpstr>
      <vt:lpstr>OCB or Public Action frame</vt:lpstr>
      <vt:lpstr>AP-to-AP</vt:lpstr>
      <vt:lpstr>Multiple APs</vt:lpstr>
      <vt:lpstr>Complemental Use of Multiple APs</vt:lpstr>
      <vt:lpstr>TIM</vt:lpstr>
      <vt:lpstr>EBCS DL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132</cp:revision>
  <cp:lastPrinted>1601-01-01T00:00:00Z</cp:lastPrinted>
  <dcterms:created xsi:type="dcterms:W3CDTF">2019-03-11T15:18:40Z</dcterms:created>
  <dcterms:modified xsi:type="dcterms:W3CDTF">2021-05-13T11:27:13Z</dcterms:modified>
</cp:coreProperties>
</file>