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19" r:id="rId5"/>
    <p:sldId id="2362" r:id="rId6"/>
    <p:sldId id="236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0" d="100"/>
          <a:sy n="90" d="100"/>
        </p:scale>
        <p:origin x="114" y="5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5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73097" y="649444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802.11-21/0784r01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34302-A97D-43C8-8013-FF4E8B176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ee802.org/802tele_calendar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May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Wireless Interim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10 May 21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3">
            <a:extLst>
              <a:ext uri="{FF2B5EF4-FFF2-40B4-BE49-F238E27FC236}">
                <a16:creationId xmlns:a16="http://schemas.microsoft.com/office/drawing/2014/main" id="{A333C61D-D6B7-4482-B494-75FFFBA953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896847"/>
              </p:ext>
            </p:extLst>
          </p:nvPr>
        </p:nvGraphicFramePr>
        <p:xfrm>
          <a:off x="2066925" y="3597275"/>
          <a:ext cx="7915275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500366" imgH="2643304" progId="Word.Document.8">
                  <p:embed/>
                </p:oleObj>
              </mc:Choice>
              <mc:Fallback>
                <p:oleObj name="Document" r:id="rId3" imgW="7500366" imgH="2643304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3597275"/>
                        <a:ext cx="7915275" cy="2554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1506200" cy="5332414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wireless interim: 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13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 – using RR-TAG’s normal weekly call-in which is on .18 web site, etc.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20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 – using RR-TAG’s normal weekly call-in which is on .18 web site, etc.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  <a:hlinkClick r:id="rId3"/>
              </a:rPr>
              <a:t>https://www.ieee802.org/18/</a:t>
            </a:r>
            <a:r>
              <a:rPr lang="en-US" dirty="0">
                <a:cs typeface="+mn-cs"/>
              </a:rPr>
              <a:t>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+mn-cs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These are also listed on the 802-teleconference </a:t>
            </a:r>
            <a:r>
              <a:rPr lang="en-US">
                <a:cs typeface="+mn-cs"/>
              </a:rPr>
              <a:t>calendar 		(</a:t>
            </a:r>
            <a:r>
              <a:rPr lang="en-US" dirty="0">
                <a:cs typeface="+mn-cs"/>
              </a:rPr>
              <a:t>and backup slides in weekly agenda slides) 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cs typeface="+mn-cs"/>
                <a:hlinkClick r:id="rId4"/>
              </a:rPr>
              <a:t>https://ieee802.org/802tele_calendar.html</a:t>
            </a:r>
            <a:r>
              <a:rPr lang="en-US" sz="1800" dirty="0">
                <a:cs typeface="+mn-cs"/>
              </a:rPr>
              <a:t>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1200150" lvl="3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+mn-c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802.18 May 2021 </a:t>
            </a:r>
            <a:r>
              <a:rPr lang="en-US" sz="2000" dirty="0">
                <a:ea typeface="Calibri" panose="020F0502020204030204" pitchFamily="34" charset="0"/>
              </a:rPr>
              <a:t>Interim calls </a:t>
            </a:r>
            <a:r>
              <a:rPr lang="en-US" sz="2000" dirty="0">
                <a:effectLst/>
                <a:ea typeface="Calibri" panose="020F0502020204030204" pitchFamily="34" charset="0"/>
              </a:rPr>
              <a:t>will be much like our normal weekly calls including the agenda </a:t>
            </a:r>
          </a:p>
          <a:p>
            <a:pPr marL="57150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ea typeface="Calibri" panose="020F0502020204030204" pitchFamily="34" charset="0"/>
              </a:rPr>
              <a:t> 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+mn-cs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2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8" y="1143000"/>
            <a:ext cx="10985501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W</a:t>
            </a:r>
            <a:r>
              <a:rPr lang="en-US" sz="1800" dirty="0">
                <a:ea typeface="Calibri" panose="020F0502020204030204" pitchFamily="34" charset="0"/>
              </a:rPr>
              <a:t>ill have the </a:t>
            </a:r>
            <a:r>
              <a:rPr lang="en-US" sz="1800" dirty="0">
                <a:effectLst/>
                <a:ea typeface="Calibri" panose="020F0502020204030204" pitchFamily="34" charset="0"/>
              </a:rPr>
              <a:t>normal EU updates what is going in ETSI and CEPT,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Th</a:t>
            </a:r>
            <a:r>
              <a:rPr lang="en-US" sz="1800" dirty="0">
                <a:effectLst/>
                <a:ea typeface="Calibri" panose="020F0502020204030204" pitchFamily="34" charset="0"/>
              </a:rPr>
              <a:t>e 6 GHz and 5 GHz standards are still active in the different EU processes.  </a:t>
            </a:r>
            <a:r>
              <a:rPr lang="en-US" sz="1800" dirty="0">
                <a:ea typeface="Calibri" panose="020F0502020204030204" pitchFamily="34" charset="0"/>
              </a:rPr>
              <a:t>Actually 60 GHz also.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User Access Restrictions </a:t>
            </a:r>
            <a:r>
              <a:rPr lang="en-US" sz="1800" dirty="0">
                <a:ea typeface="Calibri" panose="020F0502020204030204" pitchFamily="34" charset="0"/>
              </a:rPr>
              <a:t>and Receiver Performance also being worked. 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What is going on i</a:t>
            </a:r>
            <a:r>
              <a:rPr lang="en-US" sz="1800" dirty="0">
                <a:effectLst/>
                <a:ea typeface="Calibri" panose="020F0502020204030204" pitchFamily="34" charset="0"/>
              </a:rPr>
              <a:t>n other regions </a:t>
            </a:r>
            <a:r>
              <a:rPr lang="en-US" sz="1800" dirty="0">
                <a:ea typeface="Calibri" panose="020F0502020204030204" pitchFamily="34" charset="0"/>
              </a:rPr>
              <a:t>does c</a:t>
            </a:r>
            <a:r>
              <a:rPr lang="en-US" sz="1800" dirty="0">
                <a:effectLst/>
                <a:ea typeface="Calibri" panose="020F0502020204030204" pitchFamily="34" charset="0"/>
              </a:rPr>
              <a:t>hange most any day.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We are watching Saudi Arabia for a consultation on 6 GHz.  They are a leader in the region for the band.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Several other countries (mostly Latin America) are adopting 6 GHz for license exempt use. 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ITU-R WP 5A met and addressed the 3 IEEE 802 contributions,  including 6 GHz,  11ax and 11ay.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</a:t>
            </a:r>
            <a:r>
              <a:rPr lang="en-US" sz="1800" dirty="0">
                <a:effectLst/>
                <a:ea typeface="Calibri" panose="020F0502020204030204" pitchFamily="34" charset="0"/>
              </a:rPr>
              <a:t>ill status on the 6 GHz Multi-Stakeholder Groups in the USA.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Status where the initial IEEE 802 Stds </a:t>
            </a:r>
            <a:r>
              <a:rPr lang="en-US" sz="1800" dirty="0">
                <a:effectLst/>
                <a:ea typeface="Calibri" panose="020F0502020204030204" pitchFamily="34" charset="0"/>
              </a:rPr>
              <a:t>Table of Freq. </a:t>
            </a:r>
            <a:r>
              <a:rPr lang="en-US" sz="1800" dirty="0">
                <a:ea typeface="Calibri" panose="020F0502020204030204" pitchFamily="34" charset="0"/>
              </a:rPr>
              <a:t>Ranges</a:t>
            </a:r>
            <a:r>
              <a:rPr lang="en-US" sz="1800" dirty="0">
                <a:effectLst/>
                <a:ea typeface="Calibri" panose="020F0502020204030204" pitchFamily="34" charset="0"/>
              </a:rPr>
              <a:t> is, an 802.19/.18 joint effort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The s</a:t>
            </a:r>
            <a:r>
              <a:rPr lang="en-US" sz="1800" dirty="0">
                <a:ea typeface="Calibri" panose="020F0502020204030204" pitchFamily="34" charset="0"/>
              </a:rPr>
              <a:t>preadsheet with the table is starting to come together.  The ad hoc meets 4</a:t>
            </a:r>
            <a:r>
              <a:rPr lang="en-US" sz="1800" baseline="30000" dirty="0">
                <a:ea typeface="Calibri" panose="020F0502020204030204" pitchFamily="34" charset="0"/>
              </a:rPr>
              <a:t>th</a:t>
            </a:r>
            <a:r>
              <a:rPr lang="en-US" sz="1800" dirty="0">
                <a:ea typeface="Calibri" panose="020F0502020204030204" pitchFamily="34" charset="0"/>
              </a:rPr>
              <a:t> Tuesday of the month, 15:00et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FCC NPRM on Wireless microphones </a:t>
            </a:r>
            <a:r>
              <a:rPr lang="en-US" sz="1800">
                <a:ea typeface="Calibri" panose="020F0502020204030204" pitchFamily="34" charset="0"/>
              </a:rPr>
              <a:t>includes unlicensed </a:t>
            </a:r>
            <a:r>
              <a:rPr lang="en-US" sz="1800" dirty="0">
                <a:ea typeface="Calibri" panose="020F0502020204030204" pitchFamily="34" charset="0"/>
              </a:rPr>
              <a:t>bands with our standards. 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FCC FNPRM (comments due 02jun) are out for the 5.9 GHz ITS band.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 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101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7793</TotalTime>
  <Words>418</Words>
  <Application>Microsoft Office PowerPoint</Application>
  <PresentationFormat>Widescreen</PresentationFormat>
  <Paragraphs>61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802.18 RR-TAG Electronic Wireless Interim Liaison  from 802.18 to 802.11</vt:lpstr>
      <vt:lpstr>802.18 Liaison – May 2021</vt:lpstr>
      <vt:lpstr>802.18 Liaison – May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Holcomb, Jay</cp:lastModifiedBy>
  <cp:revision>214</cp:revision>
  <cp:lastPrinted>1601-01-01T00:00:00Z</cp:lastPrinted>
  <dcterms:created xsi:type="dcterms:W3CDTF">2018-05-02T19:26:26Z</dcterms:created>
  <dcterms:modified xsi:type="dcterms:W3CDTF">2021-05-10T13:53:44Z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