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11"/>
  </p:notesMasterIdLst>
  <p:handoutMasterIdLst>
    <p:handoutMasterId r:id="rId12"/>
  </p:handoutMasterIdLst>
  <p:sldIdLst>
    <p:sldId id="256" r:id="rId3"/>
    <p:sldId id="257" r:id="rId4"/>
    <p:sldId id="258" r:id="rId5"/>
    <p:sldId id="266" r:id="rId6"/>
    <p:sldId id="268" r:id="rId7"/>
    <p:sldId id="269" r:id="rId8"/>
    <p:sldId id="270" r:id="rId9"/>
    <p:sldId id="264" r:id="rId1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114" d="100"/>
          <a:sy n="114" d="100"/>
        </p:scale>
        <p:origin x="1506"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 Goodall" userId="063d6489658b0760" providerId="LiveId" clId="{04AB30B9-408C-4150-8F01-44B3A2A5A2CD}"/>
    <pc:docChg chg="undo custSel addSld delSld modSld modMainMaster">
      <pc:chgData name="David Goodall" userId="063d6489658b0760" providerId="LiveId" clId="{04AB30B9-408C-4150-8F01-44B3A2A5A2CD}" dt="2021-05-07T03:02:44.842" v="6" actId="20577"/>
      <pc:docMkLst>
        <pc:docMk/>
      </pc:docMkLst>
      <pc:sldChg chg="add del">
        <pc:chgData name="David Goodall" userId="063d6489658b0760" providerId="LiveId" clId="{04AB30B9-408C-4150-8F01-44B3A2A5A2CD}" dt="2021-05-07T03:02:39.107" v="4" actId="47"/>
        <pc:sldMkLst>
          <pc:docMk/>
          <pc:sldMk cId="3957748974" sldId="267"/>
        </pc:sldMkLst>
      </pc:sldChg>
      <pc:sldChg chg="modSp mod">
        <pc:chgData name="David Goodall" userId="063d6489658b0760" providerId="LiveId" clId="{04AB30B9-408C-4150-8F01-44B3A2A5A2CD}" dt="2021-05-07T03:02:44.842" v="6" actId="20577"/>
        <pc:sldMkLst>
          <pc:docMk/>
          <pc:sldMk cId="3057203725" sldId="268"/>
        </pc:sldMkLst>
        <pc:spChg chg="mod">
          <ac:chgData name="David Goodall" userId="063d6489658b0760" providerId="LiveId" clId="{04AB30B9-408C-4150-8F01-44B3A2A5A2CD}" dt="2021-05-07T03:02:44.842" v="6" actId="20577"/>
          <ac:spMkLst>
            <pc:docMk/>
            <pc:sldMk cId="3057203725" sldId="268"/>
            <ac:spMk id="5121" creationId="{00000000-0000-0000-0000-000000000000}"/>
          </ac:spMkLst>
        </pc:spChg>
      </pc:sldChg>
      <pc:sldMasterChg chg="modSp mod">
        <pc:chgData name="David Goodall" userId="063d6489658b0760" providerId="LiveId" clId="{04AB30B9-408C-4150-8F01-44B3A2A5A2CD}" dt="2021-05-07T03:01:08.310" v="1" actId="20577"/>
        <pc:sldMasterMkLst>
          <pc:docMk/>
          <pc:sldMasterMk cId="0" sldId="2147483648"/>
        </pc:sldMasterMkLst>
        <pc:spChg chg="mod">
          <ac:chgData name="David Goodall" userId="063d6489658b0760" providerId="LiveId" clId="{04AB30B9-408C-4150-8F01-44B3A2A5A2CD}" dt="2021-05-07T03:01:08.310"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802.11-21/0766r0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5/7/2021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David Goodall, Morse Micro</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802.11-21/0766r0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David Goodall, Morse Micro</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David Goodall, Morse Micro</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
        <p:nvSpPr>
          <p:cNvPr id="2" name="Header Placeholder 1">
            <a:extLst>
              <a:ext uri="{FF2B5EF4-FFF2-40B4-BE49-F238E27FC236}">
                <a16:creationId xmlns:a16="http://schemas.microsoft.com/office/drawing/2014/main" id="{D5903528-67E0-40A7-8B3E-9D34D1D0F43E}"/>
              </a:ext>
            </a:extLst>
          </p:cNvPr>
          <p:cNvSpPr>
            <a:spLocks noGrp="1"/>
          </p:cNvSpPr>
          <p:nvPr>
            <p:ph type="hdr"/>
          </p:nvPr>
        </p:nvSpPr>
        <p:spPr/>
        <p:txBody>
          <a:bodyPr/>
          <a:lstStyle/>
          <a:p>
            <a:r>
              <a:rPr lang="en-US"/>
              <a:t>doc.: IEEE 802.11-21/0766r0</a:t>
            </a:r>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David Goodall, Morse Micro</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
        <p:nvSpPr>
          <p:cNvPr id="2" name="Header Placeholder 1">
            <a:extLst>
              <a:ext uri="{FF2B5EF4-FFF2-40B4-BE49-F238E27FC236}">
                <a16:creationId xmlns:a16="http://schemas.microsoft.com/office/drawing/2014/main" id="{9ACF4A52-9165-4EDF-BA1A-A9F8F4376955}"/>
              </a:ext>
            </a:extLst>
          </p:cNvPr>
          <p:cNvSpPr>
            <a:spLocks noGrp="1"/>
          </p:cNvSpPr>
          <p:nvPr>
            <p:ph type="hdr"/>
          </p:nvPr>
        </p:nvSpPr>
        <p:spPr/>
        <p:txBody>
          <a:bodyPr/>
          <a:lstStyle/>
          <a:p>
            <a:r>
              <a:rPr lang="en-US"/>
              <a:t>doc.: IEEE 802.11-21/0766r0</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David Goodall, Morse Micro</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
        <p:nvSpPr>
          <p:cNvPr id="2" name="Header Placeholder 1">
            <a:extLst>
              <a:ext uri="{FF2B5EF4-FFF2-40B4-BE49-F238E27FC236}">
                <a16:creationId xmlns:a16="http://schemas.microsoft.com/office/drawing/2014/main" id="{A0FBA744-1BF7-4831-97AA-94D4A6A5C524}"/>
              </a:ext>
            </a:extLst>
          </p:cNvPr>
          <p:cNvSpPr>
            <a:spLocks noGrp="1"/>
          </p:cNvSpPr>
          <p:nvPr>
            <p:ph type="hdr"/>
          </p:nvPr>
        </p:nvSpPr>
        <p:spPr/>
        <p:txBody>
          <a:bodyPr/>
          <a:lstStyle/>
          <a:p>
            <a:r>
              <a:rPr lang="en-US"/>
              <a:t>doc.: IEEE 802.11-21/0766r0</a:t>
            </a:r>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David Goodall, Morse Micro</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
        <p:nvSpPr>
          <p:cNvPr id="2" name="Header Placeholder 1">
            <a:extLst>
              <a:ext uri="{FF2B5EF4-FFF2-40B4-BE49-F238E27FC236}">
                <a16:creationId xmlns:a16="http://schemas.microsoft.com/office/drawing/2014/main" id="{A0FBA744-1BF7-4831-97AA-94D4A6A5C524}"/>
              </a:ext>
            </a:extLst>
          </p:cNvPr>
          <p:cNvSpPr>
            <a:spLocks noGrp="1"/>
          </p:cNvSpPr>
          <p:nvPr>
            <p:ph type="hdr"/>
          </p:nvPr>
        </p:nvSpPr>
        <p:spPr/>
        <p:txBody>
          <a:bodyPr/>
          <a:lstStyle/>
          <a:p>
            <a:r>
              <a:rPr lang="en-US"/>
              <a:t>doc.: IEEE 802.11-21/0766r0</a:t>
            </a:r>
          </a:p>
        </p:txBody>
      </p:sp>
    </p:spTree>
    <p:extLst>
      <p:ext uri="{BB962C8B-B14F-4D97-AF65-F5344CB8AC3E}">
        <p14:creationId xmlns:p14="http://schemas.microsoft.com/office/powerpoint/2010/main" val="13450975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David Goodall, Morse Micro</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
        <p:nvSpPr>
          <p:cNvPr id="2" name="Header Placeholder 1">
            <a:extLst>
              <a:ext uri="{FF2B5EF4-FFF2-40B4-BE49-F238E27FC236}">
                <a16:creationId xmlns:a16="http://schemas.microsoft.com/office/drawing/2014/main" id="{A0FBA744-1BF7-4831-97AA-94D4A6A5C524}"/>
              </a:ext>
            </a:extLst>
          </p:cNvPr>
          <p:cNvSpPr>
            <a:spLocks noGrp="1"/>
          </p:cNvSpPr>
          <p:nvPr>
            <p:ph type="hdr"/>
          </p:nvPr>
        </p:nvSpPr>
        <p:spPr/>
        <p:txBody>
          <a:bodyPr/>
          <a:lstStyle/>
          <a:p>
            <a:r>
              <a:rPr lang="en-US"/>
              <a:t>doc.: IEEE 802.11-21/0766r0</a:t>
            </a:r>
          </a:p>
        </p:txBody>
      </p:sp>
    </p:spTree>
    <p:extLst>
      <p:ext uri="{BB962C8B-B14F-4D97-AF65-F5344CB8AC3E}">
        <p14:creationId xmlns:p14="http://schemas.microsoft.com/office/powerpoint/2010/main" val="9131611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David Goodall, Morse Micro</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
        <p:nvSpPr>
          <p:cNvPr id="2" name="Header Placeholder 1">
            <a:extLst>
              <a:ext uri="{FF2B5EF4-FFF2-40B4-BE49-F238E27FC236}">
                <a16:creationId xmlns:a16="http://schemas.microsoft.com/office/drawing/2014/main" id="{A0FBA744-1BF7-4831-97AA-94D4A6A5C524}"/>
              </a:ext>
            </a:extLst>
          </p:cNvPr>
          <p:cNvSpPr>
            <a:spLocks noGrp="1"/>
          </p:cNvSpPr>
          <p:nvPr>
            <p:ph type="hdr"/>
          </p:nvPr>
        </p:nvSpPr>
        <p:spPr/>
        <p:txBody>
          <a:bodyPr/>
          <a:lstStyle/>
          <a:p>
            <a:r>
              <a:rPr lang="en-US"/>
              <a:t>doc.: IEEE 802.11-21/0766r0</a:t>
            </a:r>
          </a:p>
        </p:txBody>
      </p:sp>
    </p:spTree>
    <p:extLst>
      <p:ext uri="{BB962C8B-B14F-4D97-AF65-F5344CB8AC3E}">
        <p14:creationId xmlns:p14="http://schemas.microsoft.com/office/powerpoint/2010/main" val="16723803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David Goodall, Morse Micro</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
        <p:nvSpPr>
          <p:cNvPr id="2" name="Header Placeholder 1">
            <a:extLst>
              <a:ext uri="{FF2B5EF4-FFF2-40B4-BE49-F238E27FC236}">
                <a16:creationId xmlns:a16="http://schemas.microsoft.com/office/drawing/2014/main" id="{A0FBA744-1BF7-4831-97AA-94D4A6A5C524}"/>
              </a:ext>
            </a:extLst>
          </p:cNvPr>
          <p:cNvSpPr>
            <a:spLocks noGrp="1"/>
          </p:cNvSpPr>
          <p:nvPr>
            <p:ph type="hdr"/>
          </p:nvPr>
        </p:nvSpPr>
        <p:spPr/>
        <p:txBody>
          <a:bodyPr/>
          <a:lstStyle/>
          <a:p>
            <a:r>
              <a:rPr lang="en-US"/>
              <a:t>doc.: IEEE 802.11-21/0766r0</a:t>
            </a:r>
          </a:p>
        </p:txBody>
      </p:sp>
    </p:spTree>
    <p:extLst>
      <p:ext uri="{BB962C8B-B14F-4D97-AF65-F5344CB8AC3E}">
        <p14:creationId xmlns:p14="http://schemas.microsoft.com/office/powerpoint/2010/main" val="32072994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David Goodall, Morse Micro</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
        <p:nvSpPr>
          <p:cNvPr id="2" name="Header Placeholder 1">
            <a:extLst>
              <a:ext uri="{FF2B5EF4-FFF2-40B4-BE49-F238E27FC236}">
                <a16:creationId xmlns:a16="http://schemas.microsoft.com/office/drawing/2014/main" id="{96E96908-E54B-4C44-AA08-86FBB5EDCD57}"/>
              </a:ext>
            </a:extLst>
          </p:cNvPr>
          <p:cNvSpPr>
            <a:spLocks noGrp="1"/>
          </p:cNvSpPr>
          <p:nvPr>
            <p:ph type="hdr"/>
          </p:nvPr>
        </p:nvSpPr>
        <p:spPr/>
        <p:txBody>
          <a:bodyPr/>
          <a:lstStyle/>
          <a:p>
            <a:r>
              <a:rPr lang="en-US"/>
              <a:t>doc.: IEEE 802.11-21/0766r0</a:t>
            </a:r>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David Goodall, Morse Micro</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David Goodall, Morse Micro</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E8EC0-F7A8-43D8-A4C4-269BCE948153}"/>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0215A074-3B98-48C2-8BC8-057D68A13534}"/>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0530EDBB-E772-4104-9832-62E74B1B1931}"/>
              </a:ext>
            </a:extLst>
          </p:cNvPr>
          <p:cNvSpPr>
            <a:spLocks noGrp="1"/>
          </p:cNvSpPr>
          <p:nvPr>
            <p:ph type="dt" sz="half" idx="10"/>
          </p:nvPr>
        </p:nvSpPr>
        <p:spPr/>
        <p:txBody>
          <a:bodyPr/>
          <a:lstStyle/>
          <a:p>
            <a:r>
              <a:rPr lang="en-US"/>
              <a:t>May 2021</a:t>
            </a:r>
            <a:endParaRPr lang="en-AU"/>
          </a:p>
        </p:txBody>
      </p:sp>
      <p:sp>
        <p:nvSpPr>
          <p:cNvPr id="5" name="Footer Placeholder 4">
            <a:extLst>
              <a:ext uri="{FF2B5EF4-FFF2-40B4-BE49-F238E27FC236}">
                <a16:creationId xmlns:a16="http://schemas.microsoft.com/office/drawing/2014/main" id="{209EA91A-677B-4C99-8B76-2202ED7DC214}"/>
              </a:ext>
            </a:extLst>
          </p:cNvPr>
          <p:cNvSpPr>
            <a:spLocks noGrp="1"/>
          </p:cNvSpPr>
          <p:nvPr>
            <p:ph type="ftr" sz="quarter" idx="11"/>
          </p:nvPr>
        </p:nvSpPr>
        <p:spPr/>
        <p:txBody>
          <a:bodyPr/>
          <a:lstStyle/>
          <a:p>
            <a:r>
              <a:rPr lang="en-AU"/>
              <a:t>David Goodall, Morse Micro</a:t>
            </a:r>
          </a:p>
        </p:txBody>
      </p:sp>
      <p:sp>
        <p:nvSpPr>
          <p:cNvPr id="6" name="Slide Number Placeholder 5">
            <a:extLst>
              <a:ext uri="{FF2B5EF4-FFF2-40B4-BE49-F238E27FC236}">
                <a16:creationId xmlns:a16="http://schemas.microsoft.com/office/drawing/2014/main" id="{128E0D0C-ECB7-4F78-A265-1D1C322E38E8}"/>
              </a:ext>
            </a:extLst>
          </p:cNvPr>
          <p:cNvSpPr>
            <a:spLocks noGrp="1"/>
          </p:cNvSpPr>
          <p:nvPr>
            <p:ph type="sldNum" sz="quarter" idx="12"/>
          </p:nvPr>
        </p:nvSpPr>
        <p:spPr/>
        <p:txBody>
          <a:bodyPr/>
          <a:lstStyle/>
          <a:p>
            <a:fld id="{7BEBF516-6014-48CB-B44B-D949E14B41F1}" type="slidenum">
              <a:rPr lang="en-AU" smtClean="0"/>
              <a:t>‹#›</a:t>
            </a:fld>
            <a:endParaRPr lang="en-AU"/>
          </a:p>
        </p:txBody>
      </p:sp>
    </p:spTree>
    <p:extLst>
      <p:ext uri="{BB962C8B-B14F-4D97-AF65-F5344CB8AC3E}">
        <p14:creationId xmlns:p14="http://schemas.microsoft.com/office/powerpoint/2010/main" val="21958455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E61BBE-49D5-4115-81ED-945CAEED44D6}"/>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0014C4B3-9ADB-4F71-B90C-FD0E9079BFC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7F45BB83-4281-4205-AE02-5084C0DE585C}"/>
              </a:ext>
            </a:extLst>
          </p:cNvPr>
          <p:cNvSpPr>
            <a:spLocks noGrp="1"/>
          </p:cNvSpPr>
          <p:nvPr>
            <p:ph type="dt" sz="half" idx="10"/>
          </p:nvPr>
        </p:nvSpPr>
        <p:spPr/>
        <p:txBody>
          <a:bodyPr/>
          <a:lstStyle/>
          <a:p>
            <a:r>
              <a:rPr lang="en-US"/>
              <a:t>May 2021</a:t>
            </a:r>
            <a:endParaRPr lang="en-AU"/>
          </a:p>
        </p:txBody>
      </p:sp>
      <p:sp>
        <p:nvSpPr>
          <p:cNvPr id="5" name="Footer Placeholder 4">
            <a:extLst>
              <a:ext uri="{FF2B5EF4-FFF2-40B4-BE49-F238E27FC236}">
                <a16:creationId xmlns:a16="http://schemas.microsoft.com/office/drawing/2014/main" id="{41D97FB7-076F-41F6-BE96-C23C147380D2}"/>
              </a:ext>
            </a:extLst>
          </p:cNvPr>
          <p:cNvSpPr>
            <a:spLocks noGrp="1"/>
          </p:cNvSpPr>
          <p:nvPr>
            <p:ph type="ftr" sz="quarter" idx="11"/>
          </p:nvPr>
        </p:nvSpPr>
        <p:spPr/>
        <p:txBody>
          <a:bodyPr/>
          <a:lstStyle/>
          <a:p>
            <a:r>
              <a:rPr lang="en-AU"/>
              <a:t>David Goodall, Morse Micro</a:t>
            </a:r>
          </a:p>
        </p:txBody>
      </p:sp>
      <p:sp>
        <p:nvSpPr>
          <p:cNvPr id="6" name="Slide Number Placeholder 5">
            <a:extLst>
              <a:ext uri="{FF2B5EF4-FFF2-40B4-BE49-F238E27FC236}">
                <a16:creationId xmlns:a16="http://schemas.microsoft.com/office/drawing/2014/main" id="{AE180AF4-6431-4AC3-BD05-92E3A06AA007}"/>
              </a:ext>
            </a:extLst>
          </p:cNvPr>
          <p:cNvSpPr>
            <a:spLocks noGrp="1"/>
          </p:cNvSpPr>
          <p:nvPr>
            <p:ph type="sldNum" sz="quarter" idx="12"/>
          </p:nvPr>
        </p:nvSpPr>
        <p:spPr/>
        <p:txBody>
          <a:bodyPr/>
          <a:lstStyle/>
          <a:p>
            <a:fld id="{7BEBF516-6014-48CB-B44B-D949E14B41F1}" type="slidenum">
              <a:rPr lang="en-AU" smtClean="0"/>
              <a:t>‹#›</a:t>
            </a:fld>
            <a:endParaRPr lang="en-AU"/>
          </a:p>
        </p:txBody>
      </p:sp>
    </p:spTree>
    <p:extLst>
      <p:ext uri="{BB962C8B-B14F-4D97-AF65-F5344CB8AC3E}">
        <p14:creationId xmlns:p14="http://schemas.microsoft.com/office/powerpoint/2010/main" val="13895767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8C2AB-30CA-4EE1-8343-189C43477CC8}"/>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98B8CA18-C452-4EF8-88C7-3E80CE67FF71}"/>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D90B0FF-2F74-4704-AE46-BC15398B8411}"/>
              </a:ext>
            </a:extLst>
          </p:cNvPr>
          <p:cNvSpPr>
            <a:spLocks noGrp="1"/>
          </p:cNvSpPr>
          <p:nvPr>
            <p:ph type="dt" sz="half" idx="10"/>
          </p:nvPr>
        </p:nvSpPr>
        <p:spPr/>
        <p:txBody>
          <a:bodyPr/>
          <a:lstStyle/>
          <a:p>
            <a:r>
              <a:rPr lang="en-US"/>
              <a:t>May 2021</a:t>
            </a:r>
            <a:endParaRPr lang="en-AU"/>
          </a:p>
        </p:txBody>
      </p:sp>
      <p:sp>
        <p:nvSpPr>
          <p:cNvPr id="5" name="Footer Placeholder 4">
            <a:extLst>
              <a:ext uri="{FF2B5EF4-FFF2-40B4-BE49-F238E27FC236}">
                <a16:creationId xmlns:a16="http://schemas.microsoft.com/office/drawing/2014/main" id="{163FF98A-0696-44B1-A57D-FC01C77656EF}"/>
              </a:ext>
            </a:extLst>
          </p:cNvPr>
          <p:cNvSpPr>
            <a:spLocks noGrp="1"/>
          </p:cNvSpPr>
          <p:nvPr>
            <p:ph type="ftr" sz="quarter" idx="11"/>
          </p:nvPr>
        </p:nvSpPr>
        <p:spPr/>
        <p:txBody>
          <a:bodyPr/>
          <a:lstStyle/>
          <a:p>
            <a:r>
              <a:rPr lang="en-AU"/>
              <a:t>David Goodall, Morse Micro</a:t>
            </a:r>
          </a:p>
        </p:txBody>
      </p:sp>
      <p:sp>
        <p:nvSpPr>
          <p:cNvPr id="6" name="Slide Number Placeholder 5">
            <a:extLst>
              <a:ext uri="{FF2B5EF4-FFF2-40B4-BE49-F238E27FC236}">
                <a16:creationId xmlns:a16="http://schemas.microsoft.com/office/drawing/2014/main" id="{AF791654-B7B7-4474-8FE1-6C95F8DDEB78}"/>
              </a:ext>
            </a:extLst>
          </p:cNvPr>
          <p:cNvSpPr>
            <a:spLocks noGrp="1"/>
          </p:cNvSpPr>
          <p:nvPr>
            <p:ph type="sldNum" sz="quarter" idx="12"/>
          </p:nvPr>
        </p:nvSpPr>
        <p:spPr/>
        <p:txBody>
          <a:bodyPr/>
          <a:lstStyle/>
          <a:p>
            <a:fld id="{7BEBF516-6014-48CB-B44B-D949E14B41F1}" type="slidenum">
              <a:rPr lang="en-AU" smtClean="0"/>
              <a:t>‹#›</a:t>
            </a:fld>
            <a:endParaRPr lang="en-AU"/>
          </a:p>
        </p:txBody>
      </p:sp>
    </p:spTree>
    <p:extLst>
      <p:ext uri="{BB962C8B-B14F-4D97-AF65-F5344CB8AC3E}">
        <p14:creationId xmlns:p14="http://schemas.microsoft.com/office/powerpoint/2010/main" val="32721608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E51A6-731F-4C54-AD7B-01AA00D8C5B0}"/>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111E7B29-263E-4401-8666-39FC5E061239}"/>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AE726853-2C57-48E0-9EE0-C7AE485FACB0}"/>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85063096-1CD5-41F1-8C20-190F781787D8}"/>
              </a:ext>
            </a:extLst>
          </p:cNvPr>
          <p:cNvSpPr>
            <a:spLocks noGrp="1"/>
          </p:cNvSpPr>
          <p:nvPr>
            <p:ph type="dt" sz="half" idx="10"/>
          </p:nvPr>
        </p:nvSpPr>
        <p:spPr/>
        <p:txBody>
          <a:bodyPr/>
          <a:lstStyle/>
          <a:p>
            <a:r>
              <a:rPr lang="en-US"/>
              <a:t>May 2021</a:t>
            </a:r>
            <a:endParaRPr lang="en-AU"/>
          </a:p>
        </p:txBody>
      </p:sp>
      <p:sp>
        <p:nvSpPr>
          <p:cNvPr id="6" name="Footer Placeholder 5">
            <a:extLst>
              <a:ext uri="{FF2B5EF4-FFF2-40B4-BE49-F238E27FC236}">
                <a16:creationId xmlns:a16="http://schemas.microsoft.com/office/drawing/2014/main" id="{ABB47A82-9442-4E2A-BF5D-FB603CEF9249}"/>
              </a:ext>
            </a:extLst>
          </p:cNvPr>
          <p:cNvSpPr>
            <a:spLocks noGrp="1"/>
          </p:cNvSpPr>
          <p:nvPr>
            <p:ph type="ftr" sz="quarter" idx="11"/>
          </p:nvPr>
        </p:nvSpPr>
        <p:spPr/>
        <p:txBody>
          <a:bodyPr/>
          <a:lstStyle/>
          <a:p>
            <a:r>
              <a:rPr lang="en-AU"/>
              <a:t>David Goodall, Morse Micro</a:t>
            </a:r>
          </a:p>
        </p:txBody>
      </p:sp>
      <p:sp>
        <p:nvSpPr>
          <p:cNvPr id="7" name="Slide Number Placeholder 6">
            <a:extLst>
              <a:ext uri="{FF2B5EF4-FFF2-40B4-BE49-F238E27FC236}">
                <a16:creationId xmlns:a16="http://schemas.microsoft.com/office/drawing/2014/main" id="{96821A16-8545-4F2D-B002-3315CCA33B79}"/>
              </a:ext>
            </a:extLst>
          </p:cNvPr>
          <p:cNvSpPr>
            <a:spLocks noGrp="1"/>
          </p:cNvSpPr>
          <p:nvPr>
            <p:ph type="sldNum" sz="quarter" idx="12"/>
          </p:nvPr>
        </p:nvSpPr>
        <p:spPr/>
        <p:txBody>
          <a:bodyPr/>
          <a:lstStyle/>
          <a:p>
            <a:fld id="{7BEBF516-6014-48CB-B44B-D949E14B41F1}" type="slidenum">
              <a:rPr lang="en-AU" smtClean="0"/>
              <a:t>‹#›</a:t>
            </a:fld>
            <a:endParaRPr lang="en-AU"/>
          </a:p>
        </p:txBody>
      </p:sp>
    </p:spTree>
    <p:extLst>
      <p:ext uri="{BB962C8B-B14F-4D97-AF65-F5344CB8AC3E}">
        <p14:creationId xmlns:p14="http://schemas.microsoft.com/office/powerpoint/2010/main" val="21751889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281AE-46BD-436B-9373-6801A5A4E080}"/>
              </a:ext>
            </a:extLst>
          </p:cNvPr>
          <p:cNvSpPr>
            <a:spLocks noGrp="1"/>
          </p:cNvSpPr>
          <p:nvPr>
            <p:ph type="title"/>
          </p:nvPr>
        </p:nvSpPr>
        <p:spPr>
          <a:xfrm>
            <a:off x="630238" y="365125"/>
            <a:ext cx="78867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B4CDC788-0E2F-4D3A-A525-ED421606681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68F929-0508-4715-94A5-C9ECBD7ACF30}"/>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2F40AFCA-D881-45AF-958E-E47644BB9A52}"/>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7A7985E-2D92-4DBC-ACE4-6F8F050330CE}"/>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09A8C616-96D7-431E-B2C9-9CCC883C523D}"/>
              </a:ext>
            </a:extLst>
          </p:cNvPr>
          <p:cNvSpPr>
            <a:spLocks noGrp="1"/>
          </p:cNvSpPr>
          <p:nvPr>
            <p:ph type="dt" sz="half" idx="10"/>
          </p:nvPr>
        </p:nvSpPr>
        <p:spPr/>
        <p:txBody>
          <a:bodyPr/>
          <a:lstStyle/>
          <a:p>
            <a:r>
              <a:rPr lang="en-US"/>
              <a:t>May 2021</a:t>
            </a:r>
            <a:endParaRPr lang="en-AU"/>
          </a:p>
        </p:txBody>
      </p:sp>
      <p:sp>
        <p:nvSpPr>
          <p:cNvPr id="8" name="Footer Placeholder 7">
            <a:extLst>
              <a:ext uri="{FF2B5EF4-FFF2-40B4-BE49-F238E27FC236}">
                <a16:creationId xmlns:a16="http://schemas.microsoft.com/office/drawing/2014/main" id="{A0674EEE-A733-46F2-BD70-646291275F62}"/>
              </a:ext>
            </a:extLst>
          </p:cNvPr>
          <p:cNvSpPr>
            <a:spLocks noGrp="1"/>
          </p:cNvSpPr>
          <p:nvPr>
            <p:ph type="ftr" sz="quarter" idx="11"/>
          </p:nvPr>
        </p:nvSpPr>
        <p:spPr/>
        <p:txBody>
          <a:bodyPr/>
          <a:lstStyle/>
          <a:p>
            <a:r>
              <a:rPr lang="en-AU"/>
              <a:t>David Goodall, Morse Micro</a:t>
            </a:r>
          </a:p>
        </p:txBody>
      </p:sp>
      <p:sp>
        <p:nvSpPr>
          <p:cNvPr id="9" name="Slide Number Placeholder 8">
            <a:extLst>
              <a:ext uri="{FF2B5EF4-FFF2-40B4-BE49-F238E27FC236}">
                <a16:creationId xmlns:a16="http://schemas.microsoft.com/office/drawing/2014/main" id="{1680C111-A94D-4080-9100-DC3B46A1D4AE}"/>
              </a:ext>
            </a:extLst>
          </p:cNvPr>
          <p:cNvSpPr>
            <a:spLocks noGrp="1"/>
          </p:cNvSpPr>
          <p:nvPr>
            <p:ph type="sldNum" sz="quarter" idx="12"/>
          </p:nvPr>
        </p:nvSpPr>
        <p:spPr/>
        <p:txBody>
          <a:bodyPr/>
          <a:lstStyle/>
          <a:p>
            <a:fld id="{7BEBF516-6014-48CB-B44B-D949E14B41F1}" type="slidenum">
              <a:rPr lang="en-AU" smtClean="0"/>
              <a:t>‹#›</a:t>
            </a:fld>
            <a:endParaRPr lang="en-AU"/>
          </a:p>
        </p:txBody>
      </p:sp>
    </p:spTree>
    <p:extLst>
      <p:ext uri="{BB962C8B-B14F-4D97-AF65-F5344CB8AC3E}">
        <p14:creationId xmlns:p14="http://schemas.microsoft.com/office/powerpoint/2010/main" val="37698653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88E27-945E-47DD-B01F-2F488D867F50}"/>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A0D6CF60-DF72-41AA-9501-1D35E3235B52}"/>
              </a:ext>
            </a:extLst>
          </p:cNvPr>
          <p:cNvSpPr>
            <a:spLocks noGrp="1"/>
          </p:cNvSpPr>
          <p:nvPr>
            <p:ph type="dt" sz="half" idx="10"/>
          </p:nvPr>
        </p:nvSpPr>
        <p:spPr/>
        <p:txBody>
          <a:bodyPr/>
          <a:lstStyle/>
          <a:p>
            <a:r>
              <a:rPr lang="en-US"/>
              <a:t>May 2021</a:t>
            </a:r>
            <a:endParaRPr lang="en-AU"/>
          </a:p>
        </p:txBody>
      </p:sp>
      <p:sp>
        <p:nvSpPr>
          <p:cNvPr id="4" name="Footer Placeholder 3">
            <a:extLst>
              <a:ext uri="{FF2B5EF4-FFF2-40B4-BE49-F238E27FC236}">
                <a16:creationId xmlns:a16="http://schemas.microsoft.com/office/drawing/2014/main" id="{8CB8CD3C-652A-4CCB-99B4-3C8B1D9BA9E8}"/>
              </a:ext>
            </a:extLst>
          </p:cNvPr>
          <p:cNvSpPr>
            <a:spLocks noGrp="1"/>
          </p:cNvSpPr>
          <p:nvPr>
            <p:ph type="ftr" sz="quarter" idx="11"/>
          </p:nvPr>
        </p:nvSpPr>
        <p:spPr/>
        <p:txBody>
          <a:bodyPr/>
          <a:lstStyle/>
          <a:p>
            <a:r>
              <a:rPr lang="en-AU"/>
              <a:t>David Goodall, Morse Micro</a:t>
            </a:r>
          </a:p>
        </p:txBody>
      </p:sp>
      <p:sp>
        <p:nvSpPr>
          <p:cNvPr id="5" name="Slide Number Placeholder 4">
            <a:extLst>
              <a:ext uri="{FF2B5EF4-FFF2-40B4-BE49-F238E27FC236}">
                <a16:creationId xmlns:a16="http://schemas.microsoft.com/office/drawing/2014/main" id="{AC3DAD7C-25FA-4425-BD31-833C4D323C54}"/>
              </a:ext>
            </a:extLst>
          </p:cNvPr>
          <p:cNvSpPr>
            <a:spLocks noGrp="1"/>
          </p:cNvSpPr>
          <p:nvPr>
            <p:ph type="sldNum" sz="quarter" idx="12"/>
          </p:nvPr>
        </p:nvSpPr>
        <p:spPr/>
        <p:txBody>
          <a:bodyPr/>
          <a:lstStyle/>
          <a:p>
            <a:fld id="{7BEBF516-6014-48CB-B44B-D949E14B41F1}" type="slidenum">
              <a:rPr lang="en-AU" smtClean="0"/>
              <a:t>‹#›</a:t>
            </a:fld>
            <a:endParaRPr lang="en-AU"/>
          </a:p>
        </p:txBody>
      </p:sp>
    </p:spTree>
    <p:extLst>
      <p:ext uri="{BB962C8B-B14F-4D97-AF65-F5344CB8AC3E}">
        <p14:creationId xmlns:p14="http://schemas.microsoft.com/office/powerpoint/2010/main" val="24369962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A9D41E4-A1C9-471B-B4C5-98732CFF4A27}"/>
              </a:ext>
            </a:extLst>
          </p:cNvPr>
          <p:cNvSpPr>
            <a:spLocks noGrp="1"/>
          </p:cNvSpPr>
          <p:nvPr>
            <p:ph type="dt" sz="half" idx="10"/>
          </p:nvPr>
        </p:nvSpPr>
        <p:spPr/>
        <p:txBody>
          <a:bodyPr/>
          <a:lstStyle/>
          <a:p>
            <a:r>
              <a:rPr lang="en-US"/>
              <a:t>May 2021</a:t>
            </a:r>
            <a:endParaRPr lang="en-AU"/>
          </a:p>
        </p:txBody>
      </p:sp>
      <p:sp>
        <p:nvSpPr>
          <p:cNvPr id="3" name="Footer Placeholder 2">
            <a:extLst>
              <a:ext uri="{FF2B5EF4-FFF2-40B4-BE49-F238E27FC236}">
                <a16:creationId xmlns:a16="http://schemas.microsoft.com/office/drawing/2014/main" id="{F31A4419-3A5E-486D-BF92-D83743B15BE2}"/>
              </a:ext>
            </a:extLst>
          </p:cNvPr>
          <p:cNvSpPr>
            <a:spLocks noGrp="1"/>
          </p:cNvSpPr>
          <p:nvPr>
            <p:ph type="ftr" sz="quarter" idx="11"/>
          </p:nvPr>
        </p:nvSpPr>
        <p:spPr/>
        <p:txBody>
          <a:bodyPr/>
          <a:lstStyle/>
          <a:p>
            <a:r>
              <a:rPr lang="en-AU"/>
              <a:t>David Goodall, Morse Micro</a:t>
            </a:r>
          </a:p>
        </p:txBody>
      </p:sp>
      <p:sp>
        <p:nvSpPr>
          <p:cNvPr id="4" name="Slide Number Placeholder 3">
            <a:extLst>
              <a:ext uri="{FF2B5EF4-FFF2-40B4-BE49-F238E27FC236}">
                <a16:creationId xmlns:a16="http://schemas.microsoft.com/office/drawing/2014/main" id="{BECF5A68-C6BA-4434-9CEE-65CA60BCB0E0}"/>
              </a:ext>
            </a:extLst>
          </p:cNvPr>
          <p:cNvSpPr>
            <a:spLocks noGrp="1"/>
          </p:cNvSpPr>
          <p:nvPr>
            <p:ph type="sldNum" sz="quarter" idx="12"/>
          </p:nvPr>
        </p:nvSpPr>
        <p:spPr/>
        <p:txBody>
          <a:bodyPr/>
          <a:lstStyle/>
          <a:p>
            <a:fld id="{7BEBF516-6014-48CB-B44B-D949E14B41F1}" type="slidenum">
              <a:rPr lang="en-AU" smtClean="0"/>
              <a:t>‹#›</a:t>
            </a:fld>
            <a:endParaRPr lang="en-AU"/>
          </a:p>
        </p:txBody>
      </p:sp>
    </p:spTree>
    <p:extLst>
      <p:ext uri="{BB962C8B-B14F-4D97-AF65-F5344CB8AC3E}">
        <p14:creationId xmlns:p14="http://schemas.microsoft.com/office/powerpoint/2010/main" val="13542413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17634-33ED-4A56-A9C7-76F3C933148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FB10B546-66A8-43E4-8A9A-6C84F67AE88A}"/>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4C8790B0-C992-4187-B4F8-55B272B7608F}"/>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F8801F-7777-4616-A9A9-EA883BA57533}"/>
              </a:ext>
            </a:extLst>
          </p:cNvPr>
          <p:cNvSpPr>
            <a:spLocks noGrp="1"/>
          </p:cNvSpPr>
          <p:nvPr>
            <p:ph type="dt" sz="half" idx="10"/>
          </p:nvPr>
        </p:nvSpPr>
        <p:spPr/>
        <p:txBody>
          <a:bodyPr/>
          <a:lstStyle/>
          <a:p>
            <a:r>
              <a:rPr lang="en-US"/>
              <a:t>May 2021</a:t>
            </a:r>
            <a:endParaRPr lang="en-AU"/>
          </a:p>
        </p:txBody>
      </p:sp>
      <p:sp>
        <p:nvSpPr>
          <p:cNvPr id="6" name="Footer Placeholder 5">
            <a:extLst>
              <a:ext uri="{FF2B5EF4-FFF2-40B4-BE49-F238E27FC236}">
                <a16:creationId xmlns:a16="http://schemas.microsoft.com/office/drawing/2014/main" id="{63F14E90-D311-417C-8A07-2215E486D261}"/>
              </a:ext>
            </a:extLst>
          </p:cNvPr>
          <p:cNvSpPr>
            <a:spLocks noGrp="1"/>
          </p:cNvSpPr>
          <p:nvPr>
            <p:ph type="ftr" sz="quarter" idx="11"/>
          </p:nvPr>
        </p:nvSpPr>
        <p:spPr/>
        <p:txBody>
          <a:bodyPr/>
          <a:lstStyle/>
          <a:p>
            <a:r>
              <a:rPr lang="en-AU"/>
              <a:t>David Goodall, Morse Micro</a:t>
            </a:r>
          </a:p>
        </p:txBody>
      </p:sp>
      <p:sp>
        <p:nvSpPr>
          <p:cNvPr id="7" name="Slide Number Placeholder 6">
            <a:extLst>
              <a:ext uri="{FF2B5EF4-FFF2-40B4-BE49-F238E27FC236}">
                <a16:creationId xmlns:a16="http://schemas.microsoft.com/office/drawing/2014/main" id="{6B6F7349-9366-457B-A98C-118F01E7BF7B}"/>
              </a:ext>
            </a:extLst>
          </p:cNvPr>
          <p:cNvSpPr>
            <a:spLocks noGrp="1"/>
          </p:cNvSpPr>
          <p:nvPr>
            <p:ph type="sldNum" sz="quarter" idx="12"/>
          </p:nvPr>
        </p:nvSpPr>
        <p:spPr/>
        <p:txBody>
          <a:bodyPr/>
          <a:lstStyle/>
          <a:p>
            <a:fld id="{7BEBF516-6014-48CB-B44B-D949E14B41F1}" type="slidenum">
              <a:rPr lang="en-AU" smtClean="0"/>
              <a:t>‹#›</a:t>
            </a:fld>
            <a:endParaRPr lang="en-AU"/>
          </a:p>
        </p:txBody>
      </p:sp>
    </p:spTree>
    <p:extLst>
      <p:ext uri="{BB962C8B-B14F-4D97-AF65-F5344CB8AC3E}">
        <p14:creationId xmlns:p14="http://schemas.microsoft.com/office/powerpoint/2010/main" val="11772341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E767D-561A-4A88-8340-01A596EACE1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CF94B7C7-4E07-49B8-85B1-5884FBCC33CB}"/>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294BB798-C145-482E-B968-CCC4F9BC637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A1C30F0-AF72-46F4-92B4-82975961DB2D}"/>
              </a:ext>
            </a:extLst>
          </p:cNvPr>
          <p:cNvSpPr>
            <a:spLocks noGrp="1"/>
          </p:cNvSpPr>
          <p:nvPr>
            <p:ph type="dt" sz="half" idx="10"/>
          </p:nvPr>
        </p:nvSpPr>
        <p:spPr/>
        <p:txBody>
          <a:bodyPr/>
          <a:lstStyle/>
          <a:p>
            <a:r>
              <a:rPr lang="en-US"/>
              <a:t>May 2021</a:t>
            </a:r>
            <a:endParaRPr lang="en-AU"/>
          </a:p>
        </p:txBody>
      </p:sp>
      <p:sp>
        <p:nvSpPr>
          <p:cNvPr id="6" name="Footer Placeholder 5">
            <a:extLst>
              <a:ext uri="{FF2B5EF4-FFF2-40B4-BE49-F238E27FC236}">
                <a16:creationId xmlns:a16="http://schemas.microsoft.com/office/drawing/2014/main" id="{AAA4EC9A-2B51-498C-942E-2AED84FCDAE8}"/>
              </a:ext>
            </a:extLst>
          </p:cNvPr>
          <p:cNvSpPr>
            <a:spLocks noGrp="1"/>
          </p:cNvSpPr>
          <p:nvPr>
            <p:ph type="ftr" sz="quarter" idx="11"/>
          </p:nvPr>
        </p:nvSpPr>
        <p:spPr/>
        <p:txBody>
          <a:bodyPr/>
          <a:lstStyle/>
          <a:p>
            <a:r>
              <a:rPr lang="en-AU"/>
              <a:t>David Goodall, Morse Micro</a:t>
            </a:r>
          </a:p>
        </p:txBody>
      </p:sp>
      <p:sp>
        <p:nvSpPr>
          <p:cNvPr id="7" name="Slide Number Placeholder 6">
            <a:extLst>
              <a:ext uri="{FF2B5EF4-FFF2-40B4-BE49-F238E27FC236}">
                <a16:creationId xmlns:a16="http://schemas.microsoft.com/office/drawing/2014/main" id="{B5DA0DE3-F609-4375-8380-8D1385FEA2EE}"/>
              </a:ext>
            </a:extLst>
          </p:cNvPr>
          <p:cNvSpPr>
            <a:spLocks noGrp="1"/>
          </p:cNvSpPr>
          <p:nvPr>
            <p:ph type="sldNum" sz="quarter" idx="12"/>
          </p:nvPr>
        </p:nvSpPr>
        <p:spPr/>
        <p:txBody>
          <a:bodyPr/>
          <a:lstStyle/>
          <a:p>
            <a:fld id="{7BEBF516-6014-48CB-B44B-D949E14B41F1}" type="slidenum">
              <a:rPr lang="en-AU" smtClean="0"/>
              <a:t>‹#›</a:t>
            </a:fld>
            <a:endParaRPr lang="en-AU"/>
          </a:p>
        </p:txBody>
      </p:sp>
    </p:spTree>
    <p:extLst>
      <p:ext uri="{BB962C8B-B14F-4D97-AF65-F5344CB8AC3E}">
        <p14:creationId xmlns:p14="http://schemas.microsoft.com/office/powerpoint/2010/main" val="3446373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David Goodall, Morse Micro</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2021</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9DAE7-9874-4FA1-AC90-2625709298BA}"/>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69C237AF-BEB4-4C76-9329-FE74F2E3192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172CAAF6-A8BE-43AA-A9A7-CC1D2E94774C}"/>
              </a:ext>
            </a:extLst>
          </p:cNvPr>
          <p:cNvSpPr>
            <a:spLocks noGrp="1"/>
          </p:cNvSpPr>
          <p:nvPr>
            <p:ph type="dt" sz="half" idx="10"/>
          </p:nvPr>
        </p:nvSpPr>
        <p:spPr/>
        <p:txBody>
          <a:bodyPr/>
          <a:lstStyle/>
          <a:p>
            <a:r>
              <a:rPr lang="en-US"/>
              <a:t>May 2021</a:t>
            </a:r>
            <a:endParaRPr lang="en-AU"/>
          </a:p>
        </p:txBody>
      </p:sp>
      <p:sp>
        <p:nvSpPr>
          <p:cNvPr id="5" name="Footer Placeholder 4">
            <a:extLst>
              <a:ext uri="{FF2B5EF4-FFF2-40B4-BE49-F238E27FC236}">
                <a16:creationId xmlns:a16="http://schemas.microsoft.com/office/drawing/2014/main" id="{60D3F47D-AD20-4308-AEB9-80E6D7A35F92}"/>
              </a:ext>
            </a:extLst>
          </p:cNvPr>
          <p:cNvSpPr>
            <a:spLocks noGrp="1"/>
          </p:cNvSpPr>
          <p:nvPr>
            <p:ph type="ftr" sz="quarter" idx="11"/>
          </p:nvPr>
        </p:nvSpPr>
        <p:spPr/>
        <p:txBody>
          <a:bodyPr/>
          <a:lstStyle/>
          <a:p>
            <a:r>
              <a:rPr lang="en-AU"/>
              <a:t>David Goodall, Morse Micro</a:t>
            </a:r>
          </a:p>
        </p:txBody>
      </p:sp>
      <p:sp>
        <p:nvSpPr>
          <p:cNvPr id="6" name="Slide Number Placeholder 5">
            <a:extLst>
              <a:ext uri="{FF2B5EF4-FFF2-40B4-BE49-F238E27FC236}">
                <a16:creationId xmlns:a16="http://schemas.microsoft.com/office/drawing/2014/main" id="{1324551F-EA10-4E28-8035-C7C5CD8F88F5}"/>
              </a:ext>
            </a:extLst>
          </p:cNvPr>
          <p:cNvSpPr>
            <a:spLocks noGrp="1"/>
          </p:cNvSpPr>
          <p:nvPr>
            <p:ph type="sldNum" sz="quarter" idx="12"/>
          </p:nvPr>
        </p:nvSpPr>
        <p:spPr/>
        <p:txBody>
          <a:bodyPr/>
          <a:lstStyle/>
          <a:p>
            <a:fld id="{7BEBF516-6014-48CB-B44B-D949E14B41F1}" type="slidenum">
              <a:rPr lang="en-AU" smtClean="0"/>
              <a:t>‹#›</a:t>
            </a:fld>
            <a:endParaRPr lang="en-AU"/>
          </a:p>
        </p:txBody>
      </p:sp>
    </p:spTree>
    <p:extLst>
      <p:ext uri="{BB962C8B-B14F-4D97-AF65-F5344CB8AC3E}">
        <p14:creationId xmlns:p14="http://schemas.microsoft.com/office/powerpoint/2010/main" val="17116720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C28C23-F138-454C-B10B-5509933EBD73}"/>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B4D6DC9-90D8-4EAC-B00D-133EFDF8C80D}"/>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DDA5F82C-B15A-476A-BF4B-6560E1C5A453}"/>
              </a:ext>
            </a:extLst>
          </p:cNvPr>
          <p:cNvSpPr>
            <a:spLocks noGrp="1"/>
          </p:cNvSpPr>
          <p:nvPr>
            <p:ph type="dt" sz="half" idx="10"/>
          </p:nvPr>
        </p:nvSpPr>
        <p:spPr/>
        <p:txBody>
          <a:bodyPr/>
          <a:lstStyle/>
          <a:p>
            <a:r>
              <a:rPr lang="en-US"/>
              <a:t>May 2021</a:t>
            </a:r>
            <a:endParaRPr lang="en-AU"/>
          </a:p>
        </p:txBody>
      </p:sp>
      <p:sp>
        <p:nvSpPr>
          <p:cNvPr id="5" name="Footer Placeholder 4">
            <a:extLst>
              <a:ext uri="{FF2B5EF4-FFF2-40B4-BE49-F238E27FC236}">
                <a16:creationId xmlns:a16="http://schemas.microsoft.com/office/drawing/2014/main" id="{1BD9EE41-D0CD-4C85-A67F-52C21427DC8A}"/>
              </a:ext>
            </a:extLst>
          </p:cNvPr>
          <p:cNvSpPr>
            <a:spLocks noGrp="1"/>
          </p:cNvSpPr>
          <p:nvPr>
            <p:ph type="ftr" sz="quarter" idx="11"/>
          </p:nvPr>
        </p:nvSpPr>
        <p:spPr/>
        <p:txBody>
          <a:bodyPr/>
          <a:lstStyle/>
          <a:p>
            <a:r>
              <a:rPr lang="en-AU"/>
              <a:t>David Goodall, Morse Micro</a:t>
            </a:r>
          </a:p>
        </p:txBody>
      </p:sp>
      <p:sp>
        <p:nvSpPr>
          <p:cNvPr id="6" name="Slide Number Placeholder 5">
            <a:extLst>
              <a:ext uri="{FF2B5EF4-FFF2-40B4-BE49-F238E27FC236}">
                <a16:creationId xmlns:a16="http://schemas.microsoft.com/office/drawing/2014/main" id="{3EB0969C-F314-4400-986B-65CD4DCA1DF7}"/>
              </a:ext>
            </a:extLst>
          </p:cNvPr>
          <p:cNvSpPr>
            <a:spLocks noGrp="1"/>
          </p:cNvSpPr>
          <p:nvPr>
            <p:ph type="sldNum" sz="quarter" idx="12"/>
          </p:nvPr>
        </p:nvSpPr>
        <p:spPr/>
        <p:txBody>
          <a:bodyPr/>
          <a:lstStyle/>
          <a:p>
            <a:fld id="{7BEBF516-6014-48CB-B44B-D949E14B41F1}" type="slidenum">
              <a:rPr lang="en-AU" smtClean="0"/>
              <a:t>‹#›</a:t>
            </a:fld>
            <a:endParaRPr lang="en-AU"/>
          </a:p>
        </p:txBody>
      </p:sp>
    </p:spTree>
    <p:extLst>
      <p:ext uri="{BB962C8B-B14F-4D97-AF65-F5344CB8AC3E}">
        <p14:creationId xmlns:p14="http://schemas.microsoft.com/office/powerpoint/2010/main" val="2485169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6B7A3-BA8A-43C1-A388-00D4189DD8CB}"/>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F35DB167-9CF8-4BAA-9A7B-20B4305832D8}"/>
              </a:ext>
            </a:extLst>
          </p:cNvPr>
          <p:cNvSpPr>
            <a:spLocks noGrp="1"/>
          </p:cNvSpPr>
          <p:nvPr>
            <p:ph type="dt" idx="10"/>
          </p:nvPr>
        </p:nvSpPr>
        <p:spPr/>
        <p:txBody>
          <a:bodyPr/>
          <a:lstStyle/>
          <a:p>
            <a:r>
              <a:rPr lang="en-US"/>
              <a:t>May 2021</a:t>
            </a:r>
            <a:endParaRPr lang="en-GB" dirty="0"/>
          </a:p>
        </p:txBody>
      </p:sp>
      <p:sp>
        <p:nvSpPr>
          <p:cNvPr id="4" name="Footer Placeholder 3">
            <a:extLst>
              <a:ext uri="{FF2B5EF4-FFF2-40B4-BE49-F238E27FC236}">
                <a16:creationId xmlns:a16="http://schemas.microsoft.com/office/drawing/2014/main" id="{578C4D64-5FE4-4304-BAC8-2D9353316355}"/>
              </a:ext>
            </a:extLst>
          </p:cNvPr>
          <p:cNvSpPr>
            <a:spLocks noGrp="1"/>
          </p:cNvSpPr>
          <p:nvPr>
            <p:ph type="ftr" idx="11"/>
          </p:nvPr>
        </p:nvSpPr>
        <p:spPr/>
        <p:txBody>
          <a:bodyPr/>
          <a:lstStyle/>
          <a:p>
            <a:r>
              <a:rPr lang="en-GB"/>
              <a:t>David Goodall, Morse Micro</a:t>
            </a:r>
            <a:endParaRPr lang="en-GB" dirty="0"/>
          </a:p>
        </p:txBody>
      </p:sp>
      <p:sp>
        <p:nvSpPr>
          <p:cNvPr id="5" name="Slide Number Placeholder 4">
            <a:extLst>
              <a:ext uri="{FF2B5EF4-FFF2-40B4-BE49-F238E27FC236}">
                <a16:creationId xmlns:a16="http://schemas.microsoft.com/office/drawing/2014/main" id="{26B914CA-B7F7-4E17-B626-2D31A71010D8}"/>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extLst>
      <p:ext uri="{BB962C8B-B14F-4D97-AF65-F5344CB8AC3E}">
        <p14:creationId xmlns:p14="http://schemas.microsoft.com/office/powerpoint/2010/main" val="3905519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David Goodall, Morse Micro</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2021</a:t>
            </a:r>
            <a:endParaRPr lang="en-GB"/>
          </a:p>
        </p:txBody>
      </p:sp>
      <p:sp>
        <p:nvSpPr>
          <p:cNvPr id="6" name="Footer Placeholder 5"/>
          <p:cNvSpPr>
            <a:spLocks noGrp="1"/>
          </p:cNvSpPr>
          <p:nvPr>
            <p:ph type="ftr" idx="11"/>
          </p:nvPr>
        </p:nvSpPr>
        <p:spPr/>
        <p:txBody>
          <a:bodyPr/>
          <a:lstStyle>
            <a:lvl1pPr>
              <a:defRPr/>
            </a:lvl1pPr>
          </a:lstStyle>
          <a:p>
            <a:r>
              <a:rPr lang="en-GB"/>
              <a:t>David Goodall, Morse Micro</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2021</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David Goodall, Morse Micro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2021</a:t>
            </a:r>
            <a:endParaRPr lang="en-GB"/>
          </a:p>
        </p:txBody>
      </p:sp>
      <p:sp>
        <p:nvSpPr>
          <p:cNvPr id="4" name="Footer Placeholder 3"/>
          <p:cNvSpPr>
            <a:spLocks noGrp="1"/>
          </p:cNvSpPr>
          <p:nvPr>
            <p:ph type="ftr" idx="11"/>
          </p:nvPr>
        </p:nvSpPr>
        <p:spPr/>
        <p:txBody>
          <a:bodyPr/>
          <a:lstStyle>
            <a:lvl1pPr>
              <a:defRPr/>
            </a:lvl1pPr>
          </a:lstStyle>
          <a:p>
            <a:r>
              <a:rPr lang="en-GB"/>
              <a:t>David Goodall, Morse Micro</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2021</a:t>
            </a:r>
            <a:endParaRPr lang="en-GB"/>
          </a:p>
        </p:txBody>
      </p:sp>
      <p:sp>
        <p:nvSpPr>
          <p:cNvPr id="3" name="Footer Placeholder 2"/>
          <p:cNvSpPr>
            <a:spLocks noGrp="1"/>
          </p:cNvSpPr>
          <p:nvPr>
            <p:ph type="ftr" idx="11"/>
          </p:nvPr>
        </p:nvSpPr>
        <p:spPr/>
        <p:txBody>
          <a:bodyPr/>
          <a:lstStyle>
            <a:lvl1pPr>
              <a:defRPr/>
            </a:lvl1pPr>
          </a:lstStyle>
          <a:p>
            <a:r>
              <a:rPr lang="en-GB"/>
              <a:t>David Goodall, Morse Micro</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David Goodall, Morse Micro</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A-MPDU Issue for 802.11ah</a:t>
            </a:r>
            <a:endParaRPr lang="en-GB" dirty="0"/>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David Goodall, Morse Micro</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802.11-21/0766r1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8" r:id="rId9"/>
    <p:sldLayoutId id="2147483659"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ED107CE-C9E4-4C15-996F-69EB641BB074}"/>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42742C8A-D90F-4A65-9A4C-ABE54504A467}"/>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0BE03234-2D58-44FA-B482-FC7EA1C9D2AF}"/>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May 2021</a:t>
            </a:r>
            <a:endParaRPr lang="en-AU"/>
          </a:p>
        </p:txBody>
      </p:sp>
      <p:sp>
        <p:nvSpPr>
          <p:cNvPr id="5" name="Footer Placeholder 4">
            <a:extLst>
              <a:ext uri="{FF2B5EF4-FFF2-40B4-BE49-F238E27FC236}">
                <a16:creationId xmlns:a16="http://schemas.microsoft.com/office/drawing/2014/main" id="{CD26E31B-8113-4ACB-9BEB-AECD160C280E}"/>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AU"/>
              <a:t>David Goodall, Morse Micro</a:t>
            </a:r>
          </a:p>
        </p:txBody>
      </p:sp>
      <p:sp>
        <p:nvSpPr>
          <p:cNvPr id="6" name="Slide Number Placeholder 5">
            <a:extLst>
              <a:ext uri="{FF2B5EF4-FFF2-40B4-BE49-F238E27FC236}">
                <a16:creationId xmlns:a16="http://schemas.microsoft.com/office/drawing/2014/main" id="{C36251EA-9F93-49F6-BF24-AB451D331968}"/>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EBF516-6014-48CB-B44B-D949E14B41F1}" type="slidenum">
              <a:rPr lang="en-AU" smtClean="0"/>
              <a:t>‹#›</a:t>
            </a:fld>
            <a:endParaRPr lang="en-AU"/>
          </a:p>
        </p:txBody>
      </p:sp>
    </p:spTree>
    <p:extLst>
      <p:ext uri="{BB962C8B-B14F-4D97-AF65-F5344CB8AC3E}">
        <p14:creationId xmlns:p14="http://schemas.microsoft.com/office/powerpoint/2010/main" val="230762639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May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David Goodall, Morse Micro</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A-MPDU Issue For 802.11ah</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2021-05-05</a:t>
            </a:r>
          </a:p>
        </p:txBody>
      </p:sp>
      <p:graphicFrame>
        <p:nvGraphicFramePr>
          <p:cNvPr id="3075" name="Object 3"/>
          <p:cNvGraphicFramePr>
            <a:graphicFrameLocks noChangeAspect="1"/>
          </p:cNvGraphicFramePr>
          <p:nvPr>
            <p:extLst>
              <p:ext uri="{D42A27DB-BD31-4B8C-83A1-F6EECF244321}">
                <p14:modId xmlns:p14="http://schemas.microsoft.com/office/powerpoint/2010/main" val="1883271608"/>
              </p:ext>
            </p:extLst>
          </p:nvPr>
        </p:nvGraphicFramePr>
        <p:xfrm>
          <a:off x="506413" y="2281238"/>
          <a:ext cx="8069262" cy="2476500"/>
        </p:xfrm>
        <a:graphic>
          <a:graphicData uri="http://schemas.openxmlformats.org/presentationml/2006/ole">
            <mc:AlternateContent xmlns:mc="http://schemas.openxmlformats.org/markup-compatibility/2006">
              <mc:Choice xmlns:v="urn:schemas-microsoft-com:vml" Requires="v">
                <p:oleObj name="Document" r:id="rId3" imgW="8250056" imgH="2535054" progId="Word.Document.8">
                  <p:embed/>
                </p:oleObj>
              </mc:Choice>
              <mc:Fallback>
                <p:oleObj name="Document" r:id="rId3" imgW="8250056" imgH="2535054" progId="Word.Document.8">
                  <p:embed/>
                  <p:pic>
                    <p:nvPicPr>
                      <p:cNvPr id="3075" name="Object 3"/>
                      <p:cNvPicPr>
                        <a:picLocks noChangeAspect="1" noChangeArrowheads="1"/>
                      </p:cNvPicPr>
                      <p:nvPr/>
                    </p:nvPicPr>
                    <p:blipFill>
                      <a:blip r:embed="rId4"/>
                      <a:srcRect/>
                      <a:stretch>
                        <a:fillRect/>
                      </a:stretch>
                    </p:blipFill>
                    <p:spPr bwMode="auto">
                      <a:xfrm>
                        <a:off x="506413" y="2281238"/>
                        <a:ext cx="8069262" cy="24765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May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David Goodall, Morse Micro</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The 802.11ah-2016 specification made changes to originator processing of MPDUs within an A-MPDU. The changes involve modifying the Fragment Number Field in each MPDU MAC header. It was not specified whether to make the changes before or after encryption and FCS creation, leading to a potential variety of implementations. In addition, there are no instructions for recipient processing.</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2021</a:t>
            </a:r>
            <a:endParaRPr lang="en-GB"/>
          </a:p>
        </p:txBody>
      </p:sp>
      <p:sp>
        <p:nvSpPr>
          <p:cNvPr id="5" name="Footer Placeholder 4"/>
          <p:cNvSpPr>
            <a:spLocks noGrp="1"/>
          </p:cNvSpPr>
          <p:nvPr>
            <p:ph type="ftr" idx="14"/>
          </p:nvPr>
        </p:nvSpPr>
        <p:spPr>
          <a:xfrm>
            <a:off x="6000760" y="6475413"/>
            <a:ext cx="2541578" cy="168297"/>
          </a:xfrm>
        </p:spPr>
        <p:txBody>
          <a:bodyPr/>
          <a:lstStyle/>
          <a:p>
            <a:r>
              <a:rPr lang="en-GB"/>
              <a:t>David Goodall, Morse Micro</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802.11ah A-MPDU Originator Processing</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Changes to A-MPDU originator processing were introduced for 802.11ah</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For example, in 802.11me d0.0 Section 10.25.6.7 Originator’s behavior:</a:t>
            </a:r>
          </a:p>
          <a:p>
            <a:pPr marL="1141413" lvl="2"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"During an accepted HT-immediate block ack agreement, the S1G originator of an A-MPDU that is not an SMPDU eliciting an NDP </a:t>
            </a:r>
            <a:r>
              <a:rPr lang="en-US" dirty="0" err="1"/>
              <a:t>BlockAck</a:t>
            </a:r>
            <a:r>
              <a:rPr lang="en-US" dirty="0"/>
              <a:t> frame shall set the Fragment Number subfield in the Sequence Control field of each MPDU in the A-MPDU to </a:t>
            </a:r>
            <a:r>
              <a:rPr lang="en-US" dirty="0" err="1"/>
              <a:t>WinStartO</a:t>
            </a:r>
            <a:r>
              <a:rPr lang="en-US" dirty="0"/>
              <a:t> + </a:t>
            </a:r>
            <a:r>
              <a:rPr lang="en-US" dirty="0" err="1"/>
              <a:t>WinSizeO</a:t>
            </a:r>
            <a:r>
              <a:rPr lang="en-US" dirty="0"/>
              <a:t> – 1 – SN, where SN is the value of the Sequence Number subfield in the corresponding MPDU within the A-MPDU.“</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2021</a:t>
            </a:r>
            <a:endParaRPr lang="en-GB"/>
          </a:p>
        </p:txBody>
      </p:sp>
      <p:sp>
        <p:nvSpPr>
          <p:cNvPr id="5" name="Footer Placeholder 4"/>
          <p:cNvSpPr>
            <a:spLocks noGrp="1"/>
          </p:cNvSpPr>
          <p:nvPr>
            <p:ph type="ftr" idx="14"/>
          </p:nvPr>
        </p:nvSpPr>
        <p:spPr>
          <a:xfrm>
            <a:off x="6000760" y="6475413"/>
            <a:ext cx="2541578" cy="168297"/>
          </a:xfrm>
        </p:spPr>
        <p:txBody>
          <a:bodyPr/>
          <a:lstStyle/>
          <a:p>
            <a:r>
              <a:rPr lang="en-GB"/>
              <a:t>David Goodall, Morse Micro</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Issues with the originator changes (1)</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There are no instructions on when the originator modifies the fragment number (FN) field</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 literal implementation would change the FN field after encryption and after FCS creation since in the A-MPDU case aggregation occurs after these steps </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FN field is part of the additional authentication data (AAD) so modifying it after encryption will cause decryption to fail unless the recipient masks the field out</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Modifying the FN field after FCS creation means it cannot be trusted</a:t>
            </a:r>
          </a:p>
        </p:txBody>
      </p:sp>
    </p:spTree>
    <p:extLst>
      <p:ext uri="{BB962C8B-B14F-4D97-AF65-F5344CB8AC3E}">
        <p14:creationId xmlns:p14="http://schemas.microsoft.com/office/powerpoint/2010/main" val="19935574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2021</a:t>
            </a:r>
            <a:endParaRPr lang="en-GB"/>
          </a:p>
        </p:txBody>
      </p:sp>
      <p:sp>
        <p:nvSpPr>
          <p:cNvPr id="5" name="Footer Placeholder 4"/>
          <p:cNvSpPr>
            <a:spLocks noGrp="1"/>
          </p:cNvSpPr>
          <p:nvPr>
            <p:ph type="ftr" idx="14"/>
          </p:nvPr>
        </p:nvSpPr>
        <p:spPr>
          <a:xfrm>
            <a:off x="6000760" y="6475413"/>
            <a:ext cx="2541578" cy="168297"/>
          </a:xfrm>
        </p:spPr>
        <p:txBody>
          <a:bodyPr/>
          <a:lstStyle/>
          <a:p>
            <a:r>
              <a:rPr lang="en-GB"/>
              <a:t>David Goodall, Morse Micro</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5</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Issues with the originator </a:t>
            </a:r>
            <a:r>
              <a:rPr lang="en-GB"/>
              <a:t>changes (2)</a:t>
            </a:r>
            <a:endParaRPr lang="en-GB" dirty="0"/>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There are no instructions for the recipient to process the information and then reverse or ignore the changes to the FN field </a:t>
            </a:r>
            <a:r>
              <a:rPr lang="en-US"/>
              <a:t>if necessary</a:t>
            </a:r>
            <a:endParaRPr lang="en-US" dirty="0"/>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There is a reference to the use of the modified FN field in the letter ballot comments on 802.11ah d1.0 (2013)</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See Comment 1219 in: https://mentor.ieee.org/802.11/dcn/13/11-13-1336-16-00ah-tgah-lb200-comments-on-d1-0.xlsx </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comment resolution includes the sentence: "BA operation does not break because  FN simply provides an offset to </a:t>
            </a:r>
            <a:r>
              <a:rPr lang="en-US" dirty="0" err="1"/>
              <a:t>WinEndO</a:t>
            </a:r>
            <a:r>
              <a:rPr lang="en-US" dirty="0"/>
              <a:t> helping the S1G recipient synch its </a:t>
            </a:r>
            <a:r>
              <a:rPr lang="en-US" dirty="0" err="1"/>
              <a:t>BlockAck</a:t>
            </a:r>
            <a:r>
              <a:rPr lang="en-US" dirty="0"/>
              <a:t> win parameters with those of the Originator.“</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p:txBody>
      </p:sp>
    </p:spTree>
    <p:extLst>
      <p:ext uri="{BB962C8B-B14F-4D97-AF65-F5344CB8AC3E}">
        <p14:creationId xmlns:p14="http://schemas.microsoft.com/office/powerpoint/2010/main" val="3057203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2021</a:t>
            </a:r>
            <a:endParaRPr lang="en-GB"/>
          </a:p>
        </p:txBody>
      </p:sp>
      <p:sp>
        <p:nvSpPr>
          <p:cNvPr id="5" name="Footer Placeholder 4"/>
          <p:cNvSpPr>
            <a:spLocks noGrp="1"/>
          </p:cNvSpPr>
          <p:nvPr>
            <p:ph type="ftr" idx="14"/>
          </p:nvPr>
        </p:nvSpPr>
        <p:spPr>
          <a:xfrm>
            <a:off x="6000760" y="6475413"/>
            <a:ext cx="2541578" cy="168297"/>
          </a:xfrm>
        </p:spPr>
        <p:txBody>
          <a:bodyPr/>
          <a:lstStyle/>
          <a:p>
            <a:r>
              <a:rPr lang="en-GB"/>
              <a:t>David Goodall, Morse Micro</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6</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Different 802.11ah implementations</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On transmit some implementations do not modify the FN field and therefore do not expect a modified FN field on receive</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On transmit other implementations modify the FN field after encryption and before FCS creation</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These two implementation examples do not interoperate</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No implementation appears to be using the modified FN field on the receive side</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p:txBody>
      </p:sp>
    </p:spTree>
    <p:extLst>
      <p:ext uri="{BB962C8B-B14F-4D97-AF65-F5344CB8AC3E}">
        <p14:creationId xmlns:p14="http://schemas.microsoft.com/office/powerpoint/2010/main" val="30028026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2021</a:t>
            </a:r>
            <a:endParaRPr lang="en-GB"/>
          </a:p>
        </p:txBody>
      </p:sp>
      <p:sp>
        <p:nvSpPr>
          <p:cNvPr id="5" name="Footer Placeholder 4"/>
          <p:cNvSpPr>
            <a:spLocks noGrp="1"/>
          </p:cNvSpPr>
          <p:nvPr>
            <p:ph type="ftr" idx="14"/>
          </p:nvPr>
        </p:nvSpPr>
        <p:spPr>
          <a:xfrm>
            <a:off x="6000760" y="6475413"/>
            <a:ext cx="2541578" cy="168297"/>
          </a:xfrm>
        </p:spPr>
        <p:txBody>
          <a:bodyPr/>
          <a:lstStyle/>
          <a:p>
            <a:r>
              <a:rPr lang="en-GB"/>
              <a:t>David Goodall, Morse Micro</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7</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Resolution Options</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Remove the FN field related changes to A-MPDU originator processing introduced by 802.11ah-2016</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Alternatively, specify the exact steps to be followed by the originator and recipient noting that</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modified FN field should at least be protected by the FCS</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If </a:t>
            </a:r>
            <a:r>
              <a:rPr lang="en-US" dirty="0" err="1"/>
              <a:t>WinStartO</a:t>
            </a:r>
            <a:r>
              <a:rPr lang="en-US" dirty="0"/>
              <a:t> changes and some MPDUs need to be retransmitted then those MPDUs need to go through the encryption step and the FCS creation step again, depending on the design</a:t>
            </a:r>
          </a:p>
          <a:p>
            <a:pPr marL="1141413" lvl="2"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avoid opening potential security holes it may be better to modify the FN field after encryption and prior to FCS creation</a:t>
            </a:r>
          </a:p>
          <a:p>
            <a:pPr marL="1598613" lvl="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recipient would need to mask the FN field prior to decryption</a:t>
            </a:r>
          </a:p>
        </p:txBody>
      </p:sp>
    </p:spTree>
    <p:extLst>
      <p:ext uri="{BB962C8B-B14F-4D97-AF65-F5344CB8AC3E}">
        <p14:creationId xmlns:p14="http://schemas.microsoft.com/office/powerpoint/2010/main" val="5101950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2021</a:t>
            </a:r>
            <a:endParaRPr lang="en-GB"/>
          </a:p>
        </p:txBody>
      </p:sp>
      <p:sp>
        <p:nvSpPr>
          <p:cNvPr id="5" name="Footer Placeholder 4"/>
          <p:cNvSpPr>
            <a:spLocks noGrp="1"/>
          </p:cNvSpPr>
          <p:nvPr>
            <p:ph type="ftr" idx="14"/>
          </p:nvPr>
        </p:nvSpPr>
        <p:spPr>
          <a:xfrm>
            <a:off x="6215074" y="6475413"/>
            <a:ext cx="2327264" cy="180975"/>
          </a:xfrm>
        </p:spPr>
        <p:txBody>
          <a:bodyPr/>
          <a:lstStyle/>
          <a:p>
            <a:r>
              <a:rPr lang="en-GB"/>
              <a:t>David Goodall, Morse Micro</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057935E5-4A5D-4738-8412-6166A3660736}" vid="{34AD5635-8194-4BBF-98EF-B5DE1E0CFCFB}"/>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315</TotalTime>
  <Words>712</Words>
  <Application>Microsoft Office PowerPoint</Application>
  <PresentationFormat>On-screen Show (4:3)</PresentationFormat>
  <Paragraphs>88</Paragraphs>
  <Slides>8</Slides>
  <Notes>8</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8</vt:i4>
      </vt:variant>
    </vt:vector>
  </HeadingPairs>
  <TitlesOfParts>
    <vt:vector size="15" baseType="lpstr">
      <vt:lpstr>Arial</vt:lpstr>
      <vt:lpstr>Calibri</vt:lpstr>
      <vt:lpstr>Calibri Light</vt:lpstr>
      <vt:lpstr>Times New Roman</vt:lpstr>
      <vt:lpstr>Office Theme</vt:lpstr>
      <vt:lpstr>Custom Design</vt:lpstr>
      <vt:lpstr>Document</vt:lpstr>
      <vt:lpstr>A-MPDU Issue For 802.11ah</vt:lpstr>
      <vt:lpstr>Abstract</vt:lpstr>
      <vt:lpstr>802.11ah A-MPDU Originator Processing</vt:lpstr>
      <vt:lpstr>Issues with the originator changes (1)</vt:lpstr>
      <vt:lpstr>Issues with the originator changes (2)</vt:lpstr>
      <vt:lpstr>Different 802.11ah implementations</vt:lpstr>
      <vt:lpstr>Resolution Options</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A-MPDU Issues for 802.11ah</dc:title>
  <dc:creator>David Goodall</dc:creator>
  <cp:lastModifiedBy>David Goodall</cp:lastModifiedBy>
  <cp:revision>2</cp:revision>
  <cp:lastPrinted>1601-01-01T00:00:00Z</cp:lastPrinted>
  <dcterms:created xsi:type="dcterms:W3CDTF">2021-05-04T07:42:45Z</dcterms:created>
  <dcterms:modified xsi:type="dcterms:W3CDTF">2021-05-07T03:02:46Z</dcterms:modified>
</cp:coreProperties>
</file>