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850" r:id="rId2"/>
    <p:sldId id="851" r:id="rId3"/>
    <p:sldId id="751" r:id="rId4"/>
    <p:sldId id="852" r:id="rId5"/>
    <p:sldId id="853" r:id="rId6"/>
    <p:sldId id="855" r:id="rId7"/>
    <p:sldId id="856" r:id="rId8"/>
    <p:sldId id="857" r:id="rId9"/>
    <p:sldId id="858" r:id="rId10"/>
    <p:sldId id="859" r:id="rId11"/>
    <p:sldId id="860" r:id="rId12"/>
    <p:sldId id="861" r:id="rId13"/>
    <p:sldId id="863" r:id="rId14"/>
    <p:sldId id="862" r:id="rId15"/>
    <p:sldId id="864" r:id="rId16"/>
    <p:sldId id="866" r:id="rId17"/>
    <p:sldId id="867" r:id="rId18"/>
    <p:sldId id="868" r:id="rId19"/>
    <p:sldId id="869" r:id="rId20"/>
    <p:sldId id="870" r:id="rId21"/>
    <p:sldId id="871" r:id="rId22"/>
    <p:sldId id="872" r:id="rId23"/>
    <p:sldId id="873" r:id="rId24"/>
    <p:sldId id="874" r:id="rId25"/>
    <p:sldId id="875" r:id="rId26"/>
    <p:sldId id="876" r:id="rId27"/>
    <p:sldId id="877" r:id="rId28"/>
    <p:sldId id="879" r:id="rId29"/>
    <p:sldId id="880" r:id="rId30"/>
    <p:sldId id="883" r:id="rId31"/>
    <p:sldId id="884" r:id="rId32"/>
    <p:sldId id="885" r:id="rId33"/>
    <p:sldId id="886" r:id="rId34"/>
    <p:sldId id="887" r:id="rId35"/>
    <p:sldId id="888" r:id="rId36"/>
    <p:sldId id="889" r:id="rId37"/>
    <p:sldId id="882" r:id="rId38"/>
    <p:sldId id="890" r:id="rId3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  <p14:sldId id="751"/>
            <p14:sldId id="852"/>
            <p14:sldId id="853"/>
            <p14:sldId id="855"/>
            <p14:sldId id="856"/>
          </p14:sldIdLst>
        </p14:section>
        <p14:section name="Untitled Section" id="{81441D95-A017-4A3D-8256-78B00FBC397B}">
          <p14:sldIdLst>
            <p14:sldId id="857"/>
            <p14:sldId id="858"/>
            <p14:sldId id="859"/>
            <p14:sldId id="860"/>
            <p14:sldId id="861"/>
            <p14:sldId id="863"/>
            <p14:sldId id="862"/>
            <p14:sldId id="864"/>
            <p14:sldId id="866"/>
            <p14:sldId id="867"/>
            <p14:sldId id="868"/>
            <p14:sldId id="869"/>
            <p14:sldId id="870"/>
            <p14:sldId id="871"/>
            <p14:sldId id="872"/>
            <p14:sldId id="873"/>
            <p14:sldId id="874"/>
            <p14:sldId id="875"/>
            <p14:sldId id="876"/>
            <p14:sldId id="877"/>
            <p14:sldId id="879"/>
            <p14:sldId id="880"/>
            <p14:sldId id="883"/>
            <p14:sldId id="884"/>
            <p14:sldId id="885"/>
            <p14:sldId id="886"/>
            <p14:sldId id="887"/>
            <p14:sldId id="888"/>
            <p14:sldId id="889"/>
            <p14:sldId id="882"/>
            <p14:sldId id="890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853110-F1EB-4436-B22A-CA3E5DC5913E}" v="1" dt="2021-11-26T15:52:11.2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89" d="100"/>
          <a:sy n="89" d="100"/>
        </p:scale>
        <p:origin x="342" y="9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B9853110-F1EB-4436-B22A-CA3E5DC5913E}"/>
    <pc:docChg chg="addSld delSld modSld modMainMaster modSection">
      <pc:chgData name="Mike Montemurro" userId="40c20c913ca7511e" providerId="LiveId" clId="{B9853110-F1EB-4436-B22A-CA3E5DC5913E}" dt="2021-11-26T15:53:06.817" v="17" actId="2696"/>
      <pc:docMkLst>
        <pc:docMk/>
      </pc:docMkLst>
      <pc:sldChg chg="modSp mod">
        <pc:chgData name="Mike Montemurro" userId="40c20c913ca7511e" providerId="LiveId" clId="{B9853110-F1EB-4436-B22A-CA3E5DC5913E}" dt="2021-11-16T19:17:29.579" v="7" actId="20577"/>
        <pc:sldMkLst>
          <pc:docMk/>
          <pc:sldMk cId="2822743645" sldId="850"/>
        </pc:sldMkLst>
        <pc:spChg chg="mod">
          <ac:chgData name="Mike Montemurro" userId="40c20c913ca7511e" providerId="LiveId" clId="{B9853110-F1EB-4436-B22A-CA3E5DC5913E}" dt="2021-11-16T19:17:29.579" v="7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add del mod">
        <pc:chgData name="Mike Montemurro" userId="40c20c913ca7511e" providerId="LiveId" clId="{B9853110-F1EB-4436-B22A-CA3E5DC5913E}" dt="2021-11-26T15:53:06.817" v="17" actId="2696"/>
        <pc:sldMkLst>
          <pc:docMk/>
          <pc:sldMk cId="2749433536" sldId="891"/>
        </pc:sldMkLst>
        <pc:spChg chg="mod">
          <ac:chgData name="Mike Montemurro" userId="40c20c913ca7511e" providerId="LiveId" clId="{B9853110-F1EB-4436-B22A-CA3E5DC5913E}" dt="2021-11-26T15:52:17.373" v="15" actId="20577"/>
          <ac:spMkLst>
            <pc:docMk/>
            <pc:sldMk cId="2749433536" sldId="891"/>
            <ac:spMk id="9222" creationId="{00000000-0000-0000-0000-000000000000}"/>
          </ac:spMkLst>
        </pc:spChg>
        <pc:spChg chg="mod">
          <ac:chgData name="Mike Montemurro" userId="40c20c913ca7511e" providerId="LiveId" clId="{B9853110-F1EB-4436-B22A-CA3E5DC5913E}" dt="2021-11-26T15:52:21.891" v="16" actId="20577"/>
          <ac:spMkLst>
            <pc:docMk/>
            <pc:sldMk cId="2749433536" sldId="891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B9853110-F1EB-4436-B22A-CA3E5DC5913E}" dt="2021-11-16T19:17:09.101" v="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B9853110-F1EB-4436-B22A-CA3E5DC5913E}" dt="2021-11-16T19:17:09.101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801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422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0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33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776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3474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220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1557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041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378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28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396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8184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51886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6162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3829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433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784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3800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0217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63348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49323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2735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6907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314112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1006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5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65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7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624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820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575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0758</a:t>
            </a:r>
            <a:r>
              <a:rPr lang="en-US" altLang="en-US" sz="1800" b="1" dirty="0"/>
              <a:t>r16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November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3-000m-revme-editor2-ad-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9-000m-gen-adhoc-revme-cc35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6-000m-revme-cc35-sec-comments.xlsx" TargetMode="External"/><Relationship Id="rId5" Type="http://schemas.openxmlformats.org/officeDocument/2006/relationships/hyperlink" Target="https://mentor.ieee.org/802.11/dcn/21/11-21-0727-03-000m-revme-phy-comments.xls" TargetMode="External"/><Relationship Id="rId4" Type="http://schemas.openxmlformats.org/officeDocument/2006/relationships/hyperlink" Target="https://mentor.ieee.org/802.11/dcn/21/11-21-0793-05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8-000m-gen-adhoc-revme-cc35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03-000m-revme-phy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9-0arc-liaison-to-revmd-on-ess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12-02-000m-fixes-to-timing-measurement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6-000m-revme-wg-cc35-editor1-ad-hoc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5-000m-revme-editor2-ad-hoc-comments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8-000m-revme-cc35-sec-comments.xlsx" TargetMode="External"/><Relationship Id="rId5" Type="http://schemas.openxmlformats.org/officeDocument/2006/relationships/hyperlink" Target="https://mentor.ieee.org/802.11/dcn/21/11-21-0727-04-000m-revme-phy-comments.xls" TargetMode="External"/><Relationship Id="rId4" Type="http://schemas.openxmlformats.org/officeDocument/2006/relationships/hyperlink" Target="https://mentor.ieee.org/802.11/dcn/21/11-21-0793-06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8-000m-revme-cc35-se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6-000m-revme-cc35-sec-comments.xls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70-07-000m-akm-for-sha-384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26-03-000m-akm-for-sae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7-000m-revme-wg-cc35-editor1-ad-hoc-comments.xls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5-000m-revme-editor2-ad-hoc-comments.xlsx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9-000m-revme-cc35-sec-comments.xlsx" TargetMode="External"/><Relationship Id="rId5" Type="http://schemas.openxmlformats.org/officeDocument/2006/relationships/hyperlink" Target="https://mentor.ieee.org/802.11/dcn/21/11-21-0727-05-000m-revme-phy-comments.xls" TargetMode="External"/><Relationship Id="rId4" Type="http://schemas.openxmlformats.org/officeDocument/2006/relationships/hyperlink" Target="https://mentor.ieee.org/802.11/dcn/21/11-21-0793-06-000m-revme-mac-comments.xls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8-000m-revme-cc35-sec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8-03-000m-psd-floor-of-tx-mask.doc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7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6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4-000m-gen-adhoc-revme-cc35-comments.xls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2-000m-revme-wg-cc35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08-000m-revme-mac-comments.xls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09-000m-revme-mac-comments.xls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09-000m-revme-mac-comments.xls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7-000m-revme-editor2-ad-hoc-comments.xlsx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8-000m-revme-wg-cc35-editor1-ad-hoc-comments.xlsx" TargetMode="External"/><Relationship Id="rId7" Type="http://schemas.openxmlformats.org/officeDocument/2006/relationships/hyperlink" Target="https://mentor.ieee.org/802.11/dcn/21/11-21-0727-07-000m-revme-phy-comments.xls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11-000m-revme-cc35-sec-comments.xlsx" TargetMode="External"/><Relationship Id="rId5" Type="http://schemas.openxmlformats.org/officeDocument/2006/relationships/hyperlink" Target="https://mentor.ieee.org/802.11/dcn/21/11-21-0793-09-000m-revme-mac-comments.xls" TargetMode="External"/><Relationship Id="rId4" Type="http://schemas.openxmlformats.org/officeDocument/2006/relationships/hyperlink" Target="https://mentor.ieee.org/802.11/dcn/21/11-21-0689-07-000m-revme-editor2-ad-hoc-comments.xls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5-000m-gen-adhoc-revme-cc35-comments.xls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3-000m-revme-wg-cc35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0-06-000m-revme-cc35-6ghz-commen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2-000m-revme-editor2-ad-hoc-comments.xls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7-000m-gen-adhoc-revme-cc35-comments.xl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4-000m-revme-cc35-sec-comments.xlsx" TargetMode="External"/><Relationship Id="rId5" Type="http://schemas.openxmlformats.org/officeDocument/2006/relationships/hyperlink" Target="https://mentor.ieee.org/802.11/dcn/21/11-21-0727-01-000m-revme-phy-comments.xls" TargetMode="External"/><Relationship Id="rId4" Type="http://schemas.openxmlformats.org/officeDocument/2006/relationships/hyperlink" Target="https://mentor.ieee.org/802.11/dcn/21/11-21-0793-02-000m-revme-mac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2021-11-26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8 – EDITOR 1 and EDITOR 2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“Motion-EDITOR1-D” tab (4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 with the exception of CID 571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ED2-B” and  "Motion ED2-C" tabs (4 CIDs) in </a:t>
            </a:r>
            <a:r>
              <a:rPr lang="en-US" altLang="en-US" dirty="0">
                <a:hlinkClick r:id="rId4"/>
              </a:rPr>
              <a:t>https://mentor.ieee.org/802.11/dcn/21/11-21-0689-03-000m-revme-editor2-ad-hoc-comments.xlsx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Motion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8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 – GEN, MAC, PHY, SEC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A”, “GEN July Motion A”, “GEN July Motion B” tabs (7 CIDs)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MAC-AC” tab (11 CIDs) in </a:t>
            </a:r>
            <a:r>
              <a:rPr lang="en-US" altLang="en-US" dirty="0">
                <a:hlinkClick r:id="rId4"/>
              </a:rPr>
              <a:t>https://mentor.ieee.org/802.11/dcn/21/11-21-0793-04-000m-revme-mac-comments.xls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B” (2 CIDs) in </a:t>
            </a:r>
            <a:r>
              <a:rPr lang="en-US" altLang="en-US" dirty="0">
                <a:hlinkClick r:id="rId5"/>
              </a:rPr>
              <a:t>https://mentor.ieee.org/802.11/dcn/21/11-21-0727-03-000m-revme-phy-comments.xls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C” tab (9 CIDs) in  </a:t>
            </a:r>
            <a:r>
              <a:rPr lang="en-US" altLang="en-US" dirty="0">
                <a:hlinkClick r:id="rId6"/>
              </a:rPr>
              <a:t>https://mentor.ieee.org/802.11/dcn/21/11-21-0690-06-000m-revme-cc35-sec-comments.xlsx</a:t>
            </a:r>
            <a:r>
              <a:rPr lang="en-US" altLang="en-US" dirty="0"/>
              <a:t>, with the exception of CID 193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23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 – CID 153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153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July Motion CID 153” tab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 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55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 – CID 602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Approve the comment resolution for CID 602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dirty="0"/>
              <a:t>“PHY Motion B2” tab in </a:t>
            </a:r>
            <a:r>
              <a:rPr lang="en-US" altLang="en-US" sz="2400" dirty="0">
                <a:hlinkClick r:id="rId3"/>
              </a:rPr>
              <a:t>https://mentor.ieee.org/802.11/dcn/21/11-21-0727-03-000m-revme-phy-comments.xls</a:t>
            </a:r>
            <a:r>
              <a:rPr lang="en-US" altLang="en-US" sz="2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b="1" dirty="0"/>
              <a:t>and incorporate the text changes into the </a:t>
            </a:r>
            <a:r>
              <a:rPr lang="en-US" altLang="en-US" sz="2400" b="1" dirty="0" err="1"/>
              <a:t>TGme</a:t>
            </a:r>
            <a:r>
              <a:rPr lang="en-US" altLang="en-US" sz="2400" b="1" dirty="0"/>
              <a:t> draft. </a:t>
            </a:r>
            <a:br>
              <a:rPr lang="en-US" altLang="en-US" sz="24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6 – Yes; 2 – No; 2 – Abstain.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81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 – ESS terminology updates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81175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https://mentor.ieee.org/802.11/dcn/20/11-20-0177-09-0arc-liaison-to-revmd-on-ess.docx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 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10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 – Fixes to Timing Measurement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https://mentor.ieee.org/802.11/dcn/21/11-21-1012-02-000m-fixes-to-timing-measurement.docx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Alfred Asterjadhi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4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14 – CID 571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48267" y="19812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Resolve CID 571 with the resolution: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	Change all instances in D0.1 (except the instances on page 2567 &amp;2568 &amp;2569) of "Advertisement Server" to "advertisement server". Total instances are 41.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On pages 2567 &amp; 2568 of D0.1, upper box, change "Advertisement Server" to “"Advertisement server". There are 3 instances in figures 11-40, 11-41 and 11-42.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And instruct the Editor to incorporate the changes </a:t>
            </a: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28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15 – EDITOR 1 and EDITOR 2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“MOTION-EDITOR1-E” and “MOTION-EDITOR1-F” tab (3 CIDs) in </a:t>
            </a:r>
            <a:r>
              <a:rPr lang="en-US" altLang="en-US" dirty="0">
                <a:hlinkClick r:id="rId3"/>
              </a:rPr>
              <a:t>https://mentor.ieee.org/802.11/dcn/21/11-21-0738-06-000m-revme-wg-cc35-editor1-ad-hoc-comments.xlsx</a:t>
            </a:r>
            <a:r>
              <a:rPr lang="en-US" altLang="en-US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ED2-D” tab (38 CIDs) in </a:t>
            </a:r>
            <a:r>
              <a:rPr lang="en-US" altLang="en-US" dirty="0">
                <a:hlinkClick r:id="rId4"/>
              </a:rPr>
              <a:t>https://mentor.ieee.org/802.11/dcn/21/11-21-0689-05-000m-revme-editor2-ad-hoc-comments.xlsx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7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16 – GEN, MAC, PHY, SEC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August  Motion A” tab (7 CIDs) in </a:t>
            </a:r>
            <a:r>
              <a:rPr lang="en-US" altLang="en-US" dirty="0">
                <a:hlinkClick r:id="rId3"/>
              </a:rPr>
              <a:t>https://mentor.ieee.org/802.11/dcn/21/11-21-0699-11-000m-gen-adhoc-revme-cc35-comments.xls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MAC-AD” and “Motion MAC-AE” tabs (17 CIDs) in </a:t>
            </a:r>
            <a:r>
              <a:rPr lang="en-US" altLang="en-US" dirty="0">
                <a:hlinkClick r:id="rId4"/>
              </a:rPr>
              <a:t>https://mentor.ieee.org/802.11/dcn/21/11-21-0793-06-000m-revme-mac-comments.xls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C” (2 CIDs) in </a:t>
            </a:r>
            <a:r>
              <a:rPr lang="en-US" altLang="en-US" dirty="0">
                <a:hlinkClick r:id="rId5"/>
              </a:rPr>
              <a:t>https://mentor.ieee.org/802.11/dcn/21/11-21-0727-04-000m-revme-phy-comments.xls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D” tab (8 CIDs) in  </a:t>
            </a:r>
            <a:r>
              <a:rPr lang="en-US" altLang="en-US" dirty="0">
                <a:hlinkClick r:id="rId6"/>
              </a:rPr>
              <a:t>https://mentor.ieee.org/802.11/dcn/21/11-21-0690-08-000m-revme-cc35-sec-comments.xlsx</a:t>
            </a:r>
            <a:r>
              <a:rPr lang="en-US" altLang="en-US" dirty="0"/>
              <a:t>, changing “</a:t>
            </a:r>
            <a:r>
              <a:rPr lang="en-US" altLang="en-US" dirty="0" err="1"/>
              <a:t>mesPTKSA</a:t>
            </a:r>
            <a:r>
              <a:rPr lang="en-US" altLang="en-US" dirty="0"/>
              <a:t>” to “mesh PTKSA” in the resolution to CID 239,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46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17 – CID 199, 200, 202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199, 200, and 202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MFP CIDs”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r>
              <a:rPr lang="en-US" altLang="en-US" dirty="0"/>
              <a:t>, changing the reference document in the Resolution from 11-21/829r2 to 11-21/829r3,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60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18 – CID 191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191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191”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29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19 – “If only” comment (GEN)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508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– If only” tab in </a:t>
            </a:r>
            <a:r>
              <a:rPr lang="en-US" altLang="en-US" dirty="0">
                <a:hlinkClick r:id="rId3"/>
              </a:rPr>
              <a:t>https://mentor.ieee.org/802.11/dcn/21/11-21-0699-11-000m-gen-adhoc-revme-cc35-comments.xls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08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20 – AKM </a:t>
            </a:r>
            <a:r>
              <a:rPr lang="en-US" altLang="en-US"/>
              <a:t>for SHA384 submission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https://mentor.ieee.org/802.11/dcn/21/11-21-0970-07-000m-akm-for-sha-384.docx</a:t>
            </a:r>
            <a:endParaRPr lang="en-GB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3600" dirty="0"/>
            </a:br>
            <a:endParaRPr lang="en-US" altLang="en-US" sz="32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47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21 – New AKM for SAE submission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https://mentor.ieee.org/802.11/dcn/21/11-21-1026-03-000m-akm-for-sae.docx</a:t>
            </a:r>
            <a:endParaRPr lang="en-GB" sz="24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4000" dirty="0"/>
            </a:br>
            <a:endParaRPr lang="en-US" altLang="en-US" sz="36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07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22 – EDITOR 1 and EDITOR 2 CIDs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“MOTION-EDITOR1-G” tab (2 CIDs) in </a:t>
            </a:r>
            <a:r>
              <a:rPr lang="en-US" altLang="en-US" dirty="0">
                <a:hlinkClick r:id="rId3"/>
              </a:rPr>
              <a:t>https://mentor.ieee.org/802.11/dcn/21/11-21-0738-07-000m-revme-wg-cc35-editor1-ad-hoc-comments.xlsx</a:t>
            </a:r>
            <a:r>
              <a:rPr lang="en-US" altLang="en-US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ED2-E” tab (1 CID) in </a:t>
            </a:r>
            <a:r>
              <a:rPr lang="en-US" altLang="en-US" dirty="0">
                <a:hlinkClick r:id="rId4"/>
              </a:rPr>
              <a:t>https://mentor.ieee.org/802.11/dcn/21/11-21-0689-06-000m-revme-editor2-ad-hoc-comments.xlsx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22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23 – GEN, MAC, PHY, SEC CIDs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OCT- A” tab (7 CIDs) in </a:t>
            </a:r>
            <a:r>
              <a:rPr lang="en-US" altLang="en-US" dirty="0">
                <a:hlinkClick r:id="rId3"/>
              </a:rPr>
              <a:t>https://mentor.ieee.org/802.11/dcn/21/11-21-0699-12-000m-gen-adhoc-revme-cc35-comments.xls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MAC-AF” tab (30 CIDs) in </a:t>
            </a:r>
            <a:r>
              <a:rPr lang="en-US" altLang="en-US" dirty="0">
                <a:hlinkClick r:id="rId4"/>
              </a:rPr>
              <a:t>https://mentor.ieee.org/802.11/dcn/21/11-21-0793-07-000m-revme-mac-comments.xls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D” and “PHY Motion D2” tab (6 CIDs) in </a:t>
            </a:r>
            <a:r>
              <a:rPr lang="en-US" altLang="en-US" dirty="0">
                <a:hlinkClick r:id="rId5"/>
              </a:rPr>
              <a:t>https://mentor.ieee.org/802.11/dcn/21/11-21-0727-05-000m-revme-phy-comments.xls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E” tab (1 CIDs) in  </a:t>
            </a:r>
            <a:r>
              <a:rPr lang="en-US" altLang="en-US" dirty="0">
                <a:hlinkClick r:id="rId6"/>
              </a:rPr>
              <a:t>https://mentor.ieee.org/802.11/dcn/21/11-21-0690-09-000m-revme-cc35-sec-comments.xlsx</a:t>
            </a:r>
            <a:r>
              <a:rPr lang="en-US" altLang="en-US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Youhan</a:t>
            </a:r>
            <a:r>
              <a:rPr lang="en-US" altLang="en-US" sz="20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246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24 – CID 116 (SEC)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116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116” tab in </a:t>
            </a:r>
            <a:r>
              <a:rPr lang="en-US" altLang="en-US" dirty="0">
                <a:hlinkClick r:id="rId3"/>
              </a:rPr>
              <a:t>https://mentor.ieee.org/802.11/dcn/21/11-21-0690-09-000m-revme-cc35-sec-comments.xlsx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Nehru Bhandaru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787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25 – PSD Floor of TX Mask submission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https://mentor.ieee.org/802.11/dcn/21/11-21-1448-03-000m-psd-floor-of-tx-mask.docx</a:t>
            </a:r>
            <a:r>
              <a:rPr lang="en-GB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3600" dirty="0"/>
            </a:br>
            <a:endParaRPr lang="en-US" altLang="en-US" sz="32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Xiaogang</a:t>
            </a:r>
            <a:r>
              <a:rPr lang="en-US" altLang="en-US" sz="2800" dirty="0"/>
              <a:t> Chen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 with two abstentions (Joseph Levy, Gaurav Patwardhan). Passes</a:t>
            </a:r>
            <a:r>
              <a:rPr lang="en-US" altLang="en-US" sz="2800"/>
              <a:t>. </a:t>
            </a:r>
            <a:endParaRPr lang="en-US" altLang="en-US" sz="2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105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26 – ED2, GEN, MAC, PHY, SEC CIDs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ED2-F” tab (28 CIDs) in </a:t>
            </a:r>
            <a:r>
              <a:rPr lang="en-US" altLang="en-US" sz="1800" dirty="0">
                <a:hlinkClick r:id="rId3"/>
              </a:rPr>
              <a:t>https://mentor.ieee.org/802.11/dcn/21/11-21-0689-07-000m-revme-editor2-ad-hoc-comments.xlsx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OCT- B“, “GEN Motion Nov –A”, and “Comment Withdrawn” tabs (11 CIDs) except for CIDs 183, 184, and 563 in </a:t>
            </a:r>
            <a:r>
              <a:rPr lang="en-US" altLang="en-US" sz="1800" dirty="0">
                <a:hlinkClick r:id="rId4"/>
              </a:rPr>
              <a:t>https://mentor.ieee.org/802.11/dcn/21/11-21-0699-14-000m-gen-adhoc-revme-cc35-comments.xls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MAC-AG” and “Comment Withdrawn” tabs (66 CIDs) in </a:t>
            </a:r>
            <a:r>
              <a:rPr lang="en-US" altLang="en-US" sz="1800" dirty="0">
                <a:hlinkClick r:id="rId5"/>
              </a:rPr>
              <a:t>https://mentor.ieee.org/802.11/dcn/21/11-21-0793-09-000m-revme-mac-comments.xls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E” tab (4 CIDs) and “Comment Withdrawn” tabs (6 CIDs) in </a:t>
            </a:r>
            <a:r>
              <a:rPr lang="en-US" altLang="en-US" sz="1800" dirty="0">
                <a:hlinkClick r:id="rId6"/>
              </a:rPr>
              <a:t>https://mentor.ieee.org/802.11/dcn/21/11-21-0727-06-000m-revme-phy-comments.xls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F” tab (10 CIDs) in  </a:t>
            </a:r>
            <a:r>
              <a:rPr lang="en-US" altLang="en-US" sz="1800" dirty="0">
                <a:hlinkClick r:id="rId7"/>
              </a:rPr>
              <a:t>https://mentor.ieee.org/802.11/dcn/21/11-21-0690-11-000m-revme-cc35-sec-comments.xlsx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27 – CID 97 (GEN)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97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97” tab in </a:t>
            </a:r>
            <a:r>
              <a:rPr lang="en-US" altLang="en-US" dirty="0">
                <a:hlinkClick r:id="rId3"/>
              </a:rPr>
              <a:t>https://mentor.ieee.org/802.11/dcn/21/11-21-0699-14-000m-gen-adhoc-revme-cc35-comments.xls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Sean Coffey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“Motion-EDITOR1-A” tab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https://mentor.ieee.org/802.11/dcn/21/11-21-0738-02-000m-revme-wg-cc35-editor1-ad-hoc-comments.xlsx</a:t>
            </a:r>
            <a:r>
              <a:rPr lang="en-US" altLang="en-US" dirty="0"/>
              <a:t>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28 – CID 393 (GEN)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393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393” tab in </a:t>
            </a:r>
            <a:r>
              <a:rPr lang="en-US" altLang="en-US" dirty="0">
                <a:hlinkClick r:id="rId3"/>
              </a:rPr>
              <a:t>https://mentor.ieee.org/802.11/dcn/21/11-21-0699-14-000m-gen-adhoc-revme-cc35-comments.xls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29 – CIDs 93, 94, 95 (MAC)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93, 94, 95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 93,94,95” tab </a:t>
            </a:r>
            <a:r>
              <a:rPr lang="en-US" altLang="en-US" dirty="0">
                <a:hlinkClick r:id="rId3"/>
              </a:rPr>
              <a:t>https://mentor.ieee.org/802.11/dcn/21/11-21-0793-09-000m-revme-mac-comments.xls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 with one abstention.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211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30 – CID 101 (MAC)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101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 101” tab </a:t>
            </a:r>
            <a:r>
              <a:rPr lang="en-US" altLang="en-US" dirty="0">
                <a:hlinkClick r:id="rId3"/>
              </a:rPr>
              <a:t>https://mentor.ieee.org/802.11/dcn/21/11-21-0793-09-000m-revme-mac-comments.xls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936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31 – CID 359 (MAC)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359 and 458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 359” tab </a:t>
            </a:r>
            <a:r>
              <a:rPr lang="en-US" altLang="en-US" dirty="0">
                <a:hlinkClick r:id="rId3"/>
              </a:rPr>
              <a:t>https://mentor.ieee.org/802.11/dcn/21/11-21-0793-09-000m-revme-mac-comments.xls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 with one objection and one abstention.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024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32 – CID 207 (ED2)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207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ED2-G” tab </a:t>
            </a:r>
            <a:r>
              <a:rPr lang="en-US" altLang="en-US" dirty="0">
                <a:hlinkClick r:id="rId3"/>
              </a:rPr>
              <a:t>https://mentor.ieee.org/802.11/dcn/21/11-21-0689-07-000m-revme-editor2-ad-hoc-comments.xlsx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 with one abstention.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289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33 – Insufficient Details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“Insufficient Details” tab (3 CIDs) in </a:t>
            </a:r>
            <a:r>
              <a:rPr lang="en-US" altLang="en-US" sz="1600" dirty="0">
                <a:hlinkClick r:id="rId3"/>
              </a:rPr>
              <a:t>https://mentor.ieee.org/802.11/dcn/21/11-21-0738-08-000m-revme-wg-cc35-editor1-ad-hoc-comments.xlsx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ED2-H” tab (31 CIDs) in </a:t>
            </a:r>
            <a:r>
              <a:rPr lang="en-US" altLang="en-US" sz="1600" dirty="0">
                <a:hlinkClick r:id="rId4"/>
              </a:rPr>
              <a:t>https://mentor.ieee.org/802.11/dcn/21/11-21-0689-07-000m-revme-editor2-ad-hoc-comments.xlsx</a:t>
            </a:r>
            <a:r>
              <a:rPr lang="en-US" altLang="en-US" sz="16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 Insufficient details” tabs (58 CIDs) in </a:t>
            </a:r>
            <a:r>
              <a:rPr lang="en-US" altLang="en-US" sz="1600" dirty="0">
                <a:hlinkClick r:id="rId5"/>
              </a:rPr>
              <a:t>https://mentor.ieee.org/802.11/dcn/21/11-21-0793-09-000m-revme-mac-comments.xls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“Submission Required” tab (18 CIDs) in  </a:t>
            </a:r>
            <a:r>
              <a:rPr lang="en-US" altLang="en-US" sz="1600" dirty="0">
                <a:hlinkClick r:id="rId6"/>
              </a:rPr>
              <a:t>https://mentor.ieee.org/802.11/dcn/21/11-21-0690-11-000m-revme-cc35-sec-comments.xlsx</a:t>
            </a:r>
            <a:r>
              <a:rPr lang="en-US" altLang="en-US" sz="1600" dirty="0"/>
              <a:t>, with the exception of 21/0829: 179, 180, 186, 188, 193, 507, 462, 432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“Insufficient Details” tab (16 CIDs) in </a:t>
            </a:r>
            <a:r>
              <a:rPr lang="en-US" altLang="en-US" sz="1600" dirty="0">
                <a:hlinkClick r:id="rId7"/>
              </a:rPr>
              <a:t>https://mentor.ieee.org/802.11/dcn/21/11-21-0727-06-000m-revme-phy-comments.xls</a:t>
            </a:r>
            <a:r>
              <a:rPr lang="en-US" altLang="en-US" sz="1600" dirty="0"/>
              <a:t>,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498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34 – 11ay fix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65201" y="19050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/>
              <a:t>Instruct the editor to incorporate the following changes (based on P802.11REVme D0.4):</a:t>
            </a:r>
          </a:p>
          <a:p>
            <a:pPr lvl="1" indent="-342900"/>
            <a:r>
              <a:rPr lang="en-US" altLang="en-US" b="1" dirty="0"/>
              <a:t>At page 1673 line 17, replace  value “6” with “11”,</a:t>
            </a:r>
          </a:p>
          <a:p>
            <a:pPr lvl="1" indent="-342900"/>
            <a:r>
              <a:rPr lang="en-US" altLang="en-US" b="1" dirty="0"/>
              <a:t>At page 1673 line 26, change “8– (8xn – 1)” to “8, 9, 10, 12– (8xn – 1)”</a:t>
            </a:r>
          </a:p>
          <a:p>
            <a:pPr lvl="1" indent="-342900"/>
            <a:r>
              <a:rPr lang="en-US" altLang="en-US" b="1" dirty="0"/>
              <a:t>Add a new row with value “6/ Reserved (used by the Wi-Fi Alliance® &lt;footnote&gt;)” </a:t>
            </a:r>
          </a:p>
          <a:p>
            <a:pPr lvl="1" indent="-342900"/>
            <a:r>
              <a:rPr lang="en-US" altLang="en-US" b="1" dirty="0"/>
              <a:t>Swap the row of “Protected Announce Support” with the row of “Protected WUR Frame Support”.</a:t>
            </a:r>
          </a:p>
          <a:p>
            <a:pPr marL="0" indent="0"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REVme</a:t>
            </a:r>
            <a:r>
              <a:rPr lang="en-US" altLang="en-US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613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35 – Initial LB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10363200" cy="4114800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 to: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Instruct the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TGme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editors to prepare P802.11REVme D1.0 by incorporating P802.11REVme D0.4 and all accepted changes per motions contained in https://mentor.ieee.org/802.11/dcn/21/11-21-0758-15-000m-revme-motions.pptx,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Approve a 40-day Working Group Technical Letter Ballot asking the question “Should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REVme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D1.0 be forwarded to SA Ballot?”</a:t>
            </a:r>
          </a:p>
          <a:p>
            <a:pPr marL="0" lvl="0" indent="0">
              <a:buNone/>
              <a:tabLst>
                <a:tab pos="457200" algn="l"/>
              </a:tabLst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Moved: 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Emily Qi</a:t>
            </a:r>
            <a:endParaRPr lang="en-GB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Seconded: Stephen McCann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Result: 18 – Yes; 0 – No</a:t>
            </a:r>
            <a:r>
              <a:rPr lang="en-GB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GB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Abstain. Motion Passes.</a:t>
            </a:r>
            <a:endParaRPr lang="en-US" altLang="en-US" sz="2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380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36 – Insufficient Details</a:t>
            </a:r>
            <a:br>
              <a:rPr lang="en-US" altLang="en-US" dirty="0"/>
            </a:br>
            <a:r>
              <a:rPr lang="en-US" altLang="en-US" dirty="0"/>
              <a:t>(2021-11-29)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dirty="0"/>
              <a:t>“Insufficient Details” tab (22 CIDs) in </a:t>
            </a:r>
            <a:r>
              <a:rPr lang="en-US" altLang="en-US" sz="2400" dirty="0">
                <a:hlinkClick r:id="rId3"/>
              </a:rPr>
              <a:t>https://mentor.ieee.org/802.11/dcn/21/11-21-0699-15-000m-gen-adhoc-revme-cc35-comments.xls</a:t>
            </a:r>
            <a:r>
              <a:rPr lang="en-US" altLang="en-US" sz="24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b="1" dirty="0"/>
              <a:t>and i</a:t>
            </a:r>
            <a:r>
              <a:rPr lang="en-US" altLang="en-US" dirty="0"/>
              <a:t>ncorporate the changes into the next version of the </a:t>
            </a:r>
            <a:r>
              <a:rPr lang="en-US" altLang="en-US" dirty="0" err="1"/>
              <a:t>REVme</a:t>
            </a:r>
            <a:r>
              <a:rPr lang="en-US" altLang="en-US" dirty="0"/>
              <a:t> draft.</a:t>
            </a:r>
            <a:br>
              <a:rPr lang="en-US" altLang="en-US" b="1" dirty="0"/>
            </a:br>
            <a:endParaRPr lang="en-US" altLang="en-US" b="1" dirty="0"/>
          </a:p>
          <a:p>
            <a:pPr marL="57150" indent="0">
              <a:lnSpc>
                <a:spcPct val="80000"/>
              </a:lnSpc>
              <a:buNone/>
            </a:pPr>
            <a:endParaRPr lang="en-US" altLang="en-US" dirty="0">
              <a:solidFill>
                <a:srgbClr val="006600"/>
              </a:solidFill>
            </a:endParaRPr>
          </a:p>
          <a:p>
            <a:pPr marL="57150" indent="0">
              <a:lnSpc>
                <a:spcPct val="80000"/>
              </a:lnSpc>
              <a:buNone/>
            </a:pPr>
            <a:endParaRPr lang="en-US" altLang="en-US" b="1" dirty="0">
              <a:solidFill>
                <a:srgbClr val="006600"/>
              </a:solidFill>
            </a:endParaRPr>
          </a:p>
          <a:p>
            <a:pPr marL="57150" indent="0">
              <a:lnSpc>
                <a:spcPct val="80000"/>
              </a:lnSpc>
              <a:buNone/>
            </a:pPr>
            <a:endParaRPr lang="en-US" altLang="en-US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5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EDITOR1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“Motion-EDITOR1-B” tab (4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https://mentor.ieee.org/802.11/dcn/21/11-21-0738-03-000m-revme-wg-cc35-editor1-ad-hoc-comments.xlsx</a:t>
            </a:r>
            <a:r>
              <a:rPr lang="en-US" altLang="en-US" dirty="0"/>
              <a:t> 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GEN, SEC, MAC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6975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May Motion 1” tab (16 CIDs) in https://mentor.ieee.org/802.11/dcn/21/11-21-0699-05-000m-gen-adhoc-revme-cc35-comments.xls except CIDs 72, 73, 74, 75, 76, 77, 80, 598, 599 and 600.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(13 CIDs) in https://mentor.ieee.org/802.11/dcn/21/11-21-0690-02-000m-revme-cc35-sec-comments.xlsx except CID 589.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MAC-AA” tab (6 CIDs) in https://mentor.ieee.org/802.11/dcn/21/11-21-0793-01-000m-revme-mac-comments.xls except 596.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6 GHz regulatory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CIDs 596, 598, 599 and 600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https://mentor.ieee.org/802.11/dcn/21/11-21-0790-06-000m-revme-cc35-6ghz-comments.docx</a:t>
            </a:r>
            <a:r>
              <a:rPr lang="en-US" altLang="en-US" dirty="0"/>
              <a:t>  (4 CIDs)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Brian Hart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17 – Yes; 2 – No; 1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CID 589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589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in https://mentor.ieee.org/802.11/dcn/21/11-21-0690-02-000m-revme-cc35-sec-comments.</a:t>
            </a:r>
            <a:r>
              <a:rPr lang="en-US" altLang="en-US"/>
              <a:t>xlsx </a:t>
            </a:r>
            <a:endParaRPr lang="en-US" altLang="en-US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15 – Yes; 1 – No; 5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8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EDITOR 1 and EDITOR 2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“Motion-EDITOR1-C” tab (2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ED2-A” tab (11 CIDs) in </a:t>
            </a:r>
            <a:r>
              <a:rPr lang="en-US" altLang="en-US" dirty="0">
                <a:hlinkClick r:id="rId4"/>
              </a:rPr>
              <a:t>https://mentor.ieee.org/802.11/dcn/21/11-21-0689-02-000m-revme-editor2-ad-hoc-comments.xlsx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81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 – GEN, MAC, PHY, SEC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Excepts” tab (6 CIDs) in </a:t>
            </a:r>
            <a:r>
              <a:rPr lang="en-US" altLang="en-US" dirty="0">
                <a:hlinkClick r:id="rId3"/>
              </a:rPr>
              <a:t>https://mentor.ieee.org/802.11/dcn/21/11-21-0699-07-000m-gen-adhoc-revme-cc35-comments.xls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MAC-AB” tab (4 CIDs) in </a:t>
            </a:r>
            <a:r>
              <a:rPr lang="en-US" altLang="en-US" dirty="0">
                <a:hlinkClick r:id="rId4"/>
              </a:rPr>
              <a:t>https://mentor.ieee.org/802.11/dcn/21/11-21-0793-03-000m-revme-mac-comments.xls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A” tab (13 CIDs) in </a:t>
            </a:r>
            <a:r>
              <a:rPr lang="en-US" altLang="en-US" dirty="0">
                <a:hlinkClick r:id="rId5"/>
              </a:rPr>
              <a:t>https://mentor.ieee.org/802.11/dcn/21/11-21-0727-02-000m-revme-phy-comments.xls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B” tab (2 CIDs) in  </a:t>
            </a:r>
            <a:r>
              <a:rPr lang="en-US" altLang="en-US" dirty="0">
                <a:hlinkClick r:id="rId6"/>
              </a:rPr>
              <a:t>https://mentor.ieee.org/802.11/dcn/21/11-21-0690-04-000m-revme-cc35-sec-comments.xlsx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944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106267</TotalTime>
  <Words>4648</Words>
  <Application>Microsoft Office PowerPoint</Application>
  <PresentationFormat>Widescreen</PresentationFormat>
  <Paragraphs>685</Paragraphs>
  <Slides>38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Times New Roman</vt:lpstr>
      <vt:lpstr>802-11-Submission</vt:lpstr>
      <vt:lpstr>Document</vt:lpstr>
      <vt:lpstr>PowerPoint Presentation</vt:lpstr>
      <vt:lpstr>Abstract</vt:lpstr>
      <vt:lpstr>Motion 1 – EDITOR1 CIDs</vt:lpstr>
      <vt:lpstr>Motion 2 – EDITOR1 CIDs  (2021-06-14)</vt:lpstr>
      <vt:lpstr>Motion 3 – GEN, SEC, MAC CIDs  (2021-06-14)</vt:lpstr>
      <vt:lpstr>Motion 4 – 6 GHz regulatory CIDs  (2021-06-14)</vt:lpstr>
      <vt:lpstr>Motion 5 – CID 589  (2021-06-14)</vt:lpstr>
      <vt:lpstr>Motion 6 – EDITOR 1 and EDITOR 2 CIDs (2021-07-15)</vt:lpstr>
      <vt:lpstr>Motion 7 – GEN, MAC, PHY, SEC CIDs (2021-07-15)</vt:lpstr>
      <vt:lpstr>Motion 8 – EDITOR 1 and EDITOR 2 CIDs (2021-08-23)</vt:lpstr>
      <vt:lpstr>Motion 9 – GEN, MAC, PHY, SEC CIDs (2021-08-23)</vt:lpstr>
      <vt:lpstr>Motion 10 – CID 153 (2021-08-23)</vt:lpstr>
      <vt:lpstr>Motion 11 – CID 602 (2021-08-23)</vt:lpstr>
      <vt:lpstr>Motion 12 – ESS terminology updates (2021-08-23)</vt:lpstr>
      <vt:lpstr>Motion 13 – Fixes to Timing Measurement (2021-08-23)</vt:lpstr>
      <vt:lpstr>Motion 14 – CID 571 (2021-08-23)</vt:lpstr>
      <vt:lpstr>Motion 15 – EDITOR 1 and EDITOR 2 CIDs (2021-09-20)</vt:lpstr>
      <vt:lpstr>Motion 16 – GEN, MAC, PHY, SEC CIDs (2021-09-20)</vt:lpstr>
      <vt:lpstr>Motion 17 – CID 199, 200, 202 (SEC) (2021-09-20)</vt:lpstr>
      <vt:lpstr>Motion 18 – CID 191 (SEC) (2021-09-20)</vt:lpstr>
      <vt:lpstr>Motion 19 – “If only” comment (GEN) (2021-09-20)</vt:lpstr>
      <vt:lpstr>Motion 20 – AKM for SHA384 submission (2021-09-20)</vt:lpstr>
      <vt:lpstr>Motion 21 – New AKM for SAE submission (2021-09-20)</vt:lpstr>
      <vt:lpstr>Motion 22 – EDITOR 1 and EDITOR 2 CIDs (2021-10-25)</vt:lpstr>
      <vt:lpstr>Motion 23 – GEN, MAC, PHY, SEC CIDs (2021-10-25)</vt:lpstr>
      <vt:lpstr>Motion 24 – CID 116 (SEC) (2021-10-25)</vt:lpstr>
      <vt:lpstr>Motion 25 – PSD Floor of TX Mask submission (2021-10-25)</vt:lpstr>
      <vt:lpstr>Motion 26 – ED2, GEN, MAC, PHY, SEC CIDs (2021-11-15)</vt:lpstr>
      <vt:lpstr>Motion 27 – CID 97 (GEN) (2021-11-15)</vt:lpstr>
      <vt:lpstr>Motion 28 – CID 393 (GEN) (2021-11-15)</vt:lpstr>
      <vt:lpstr>Motion 29 – CIDs 93, 94, 95 (MAC) (2021-11-15)</vt:lpstr>
      <vt:lpstr>Motion 30 – CID 101 (MAC) (2021-11-15)</vt:lpstr>
      <vt:lpstr>Motion 31 – CID 359 (MAC) (2021-11-15)</vt:lpstr>
      <vt:lpstr>Motion 32 – CID 207 (ED2) (2021-11-15)</vt:lpstr>
      <vt:lpstr>Motion 33 – Insufficient Details (2021-11-15)</vt:lpstr>
      <vt:lpstr>Motion 34 – 11ay fix (2021-11-15)</vt:lpstr>
      <vt:lpstr>Motion 35 – Initial LB (2021-11-15)</vt:lpstr>
      <vt:lpstr>Motion 36 – Insufficient Details (2021-11-29)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4600</cp:revision>
  <cp:lastPrinted>2014-11-04T15:04:57Z</cp:lastPrinted>
  <dcterms:created xsi:type="dcterms:W3CDTF">2007-04-17T18:10:23Z</dcterms:created>
  <dcterms:modified xsi:type="dcterms:W3CDTF">2021-11-26T15:53:11Z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