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  <p:sldId id="879" r:id="rId29"/>
    <p:sldId id="880" r:id="rId30"/>
    <p:sldId id="883" r:id="rId31"/>
    <p:sldId id="884" r:id="rId32"/>
    <p:sldId id="885" r:id="rId33"/>
    <p:sldId id="886" r:id="rId34"/>
    <p:sldId id="887" r:id="rId35"/>
    <p:sldId id="888" r:id="rId36"/>
    <p:sldId id="889" r:id="rId37"/>
    <p:sldId id="882" r:id="rId3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9"/>
            <p14:sldId id="880"/>
            <p14:sldId id="883"/>
            <p14:sldId id="884"/>
            <p14:sldId id="885"/>
            <p14:sldId id="886"/>
            <p14:sldId id="887"/>
            <p14:sldId id="888"/>
            <p14:sldId id="889"/>
            <p14:sldId id="882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D2150-2ABC-476A-A35D-86AEC39F1574}" v="33" dt="2021-11-15T15:15:18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4" d="100"/>
          <a:sy n="94" d="100"/>
        </p:scale>
        <p:origin x="252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CCED2150-2ABC-476A-A35D-86AEC39F1574}"/>
    <pc:docChg chg="undo redo custSel addSld delSld modSld modMainMaster modSection">
      <pc:chgData name="Mike Montemurro" userId="40c20c913ca7511e" providerId="LiveId" clId="{CCED2150-2ABC-476A-A35D-86AEC39F1574}" dt="2021-11-15T15:16:59.336" v="1008" actId="20577"/>
      <pc:docMkLst>
        <pc:docMk/>
      </pc:docMkLst>
      <pc:sldChg chg="modSp mod">
        <pc:chgData name="Mike Montemurro" userId="40c20c913ca7511e" providerId="LiveId" clId="{CCED2150-2ABC-476A-A35D-86AEC39F1574}" dt="2021-11-02T15:36:51.307" v="15" actId="20577"/>
        <pc:sldMkLst>
          <pc:docMk/>
          <pc:sldMk cId="2822743645" sldId="850"/>
        </pc:sldMkLst>
        <pc:spChg chg="mod">
          <ac:chgData name="Mike Montemurro" userId="40c20c913ca7511e" providerId="LiveId" clId="{CCED2150-2ABC-476A-A35D-86AEC39F1574}" dt="2021-11-02T15:36:51.307" v="15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del mod">
        <pc:chgData name="Mike Montemurro" userId="40c20c913ca7511e" providerId="LiveId" clId="{CCED2150-2ABC-476A-A35D-86AEC39F1574}" dt="2021-11-15T14:38:25.269" v="385" actId="2696"/>
        <pc:sldMkLst>
          <pc:docMk/>
          <pc:sldMk cId="682921936" sldId="878"/>
        </pc:sldMkLst>
        <pc:spChg chg="mod">
          <ac:chgData name="Mike Montemurro" userId="40c20c913ca7511e" providerId="LiveId" clId="{CCED2150-2ABC-476A-A35D-86AEC39F1574}" dt="2021-11-15T14:37:04.993" v="379" actId="20577"/>
          <ac:spMkLst>
            <pc:docMk/>
            <pc:sldMk cId="682921936" sldId="878"/>
            <ac:spMk id="9222" creationId="{00000000-0000-0000-0000-000000000000}"/>
          </ac:spMkLst>
        </pc:spChg>
      </pc:sldChg>
      <pc:sldChg chg="addSp delSp modSp mod">
        <pc:chgData name="Mike Montemurro" userId="40c20c913ca7511e" providerId="LiveId" clId="{CCED2150-2ABC-476A-A35D-86AEC39F1574}" dt="2021-11-15T14:58:22.224" v="634" actId="20577"/>
        <pc:sldMkLst>
          <pc:docMk/>
          <pc:sldMk cId="1272141476" sldId="879"/>
        </pc:sldMkLst>
        <pc:spChg chg="add del">
          <ac:chgData name="Mike Montemurro" userId="40c20c913ca7511e" providerId="LiveId" clId="{CCED2150-2ABC-476A-A35D-86AEC39F1574}" dt="2021-11-15T14:39:36.551" v="428"/>
          <ac:spMkLst>
            <pc:docMk/>
            <pc:sldMk cId="1272141476" sldId="879"/>
            <ac:spMk id="2" creationId="{DDBA2674-F078-4429-A7C1-943F24EB743A}"/>
          </ac:spMkLst>
        </pc:spChg>
        <pc:spChg chg="mod">
          <ac:chgData name="Mike Montemurro" userId="40c20c913ca7511e" providerId="LiveId" clId="{CCED2150-2ABC-476A-A35D-86AEC39F1574}" dt="2021-11-15T14:38:31.027" v="389" actId="20577"/>
          <ac:spMkLst>
            <pc:docMk/>
            <pc:sldMk cId="1272141476" sldId="879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4:58:22.224" v="634" actId="20577"/>
          <ac:spMkLst>
            <pc:docMk/>
            <pc:sldMk cId="1272141476" sldId="87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ED2150-2ABC-476A-A35D-86AEC39F1574}" dt="2021-11-15T14:55:29.861" v="562" actId="20577"/>
        <pc:sldMkLst>
          <pc:docMk/>
          <pc:sldMk cId="4194826839" sldId="880"/>
        </pc:sldMkLst>
        <pc:spChg chg="mod">
          <ac:chgData name="Mike Montemurro" userId="40c20c913ca7511e" providerId="LiveId" clId="{CCED2150-2ABC-476A-A35D-86AEC39F1574}" dt="2021-11-15T14:55:29.861" v="562" actId="20577"/>
          <ac:spMkLst>
            <pc:docMk/>
            <pc:sldMk cId="4194826839" sldId="880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4:54:52.472" v="559" actId="20577"/>
          <ac:spMkLst>
            <pc:docMk/>
            <pc:sldMk cId="4194826839" sldId="880"/>
            <ac:spMk id="9223" creationId="{00000000-0000-0000-0000-000000000000}"/>
          </ac:spMkLst>
        </pc:spChg>
      </pc:sldChg>
      <pc:sldChg chg="modSp del mod">
        <pc:chgData name="Mike Montemurro" userId="40c20c913ca7511e" providerId="LiveId" clId="{CCED2150-2ABC-476A-A35D-86AEC39F1574}" dt="2021-11-12T16:48:37.499" v="310" actId="47"/>
        <pc:sldMkLst>
          <pc:docMk/>
          <pc:sldMk cId="3462574325" sldId="881"/>
        </pc:sldMkLst>
        <pc:spChg chg="mod">
          <ac:chgData name="Mike Montemurro" userId="40c20c913ca7511e" providerId="LiveId" clId="{CCED2150-2ABC-476A-A35D-86AEC39F1574}" dt="2021-11-02T15:38:14.548" v="42" actId="20577"/>
          <ac:spMkLst>
            <pc:docMk/>
            <pc:sldMk cId="3462574325" sldId="881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CCED2150-2ABC-476A-A35D-86AEC39F1574}" dt="2021-11-15T15:16:13.510" v="968" actId="20577"/>
        <pc:sldMkLst>
          <pc:docMk/>
          <pc:sldMk cId="3476538050" sldId="882"/>
        </pc:sldMkLst>
        <pc:spChg chg="mod">
          <ac:chgData name="Mike Montemurro" userId="40c20c913ca7511e" providerId="LiveId" clId="{CCED2150-2ABC-476A-A35D-86AEC39F1574}" dt="2021-11-15T15:16:13.510" v="968" actId="20577"/>
          <ac:spMkLst>
            <pc:docMk/>
            <pc:sldMk cId="3476538050" sldId="882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4:00:04.592" v="377" actId="20577"/>
          <ac:spMkLst>
            <pc:docMk/>
            <pc:sldMk cId="3476538050" sldId="88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4:56:01.642" v="581" actId="20577"/>
        <pc:sldMkLst>
          <pc:docMk/>
          <pc:sldMk cId="985600030" sldId="883"/>
        </pc:sldMkLst>
        <pc:spChg chg="mod">
          <ac:chgData name="Mike Montemurro" userId="40c20c913ca7511e" providerId="LiveId" clId="{CCED2150-2ABC-476A-A35D-86AEC39F1574}" dt="2021-11-15T14:55:37.921" v="567" actId="20577"/>
          <ac:spMkLst>
            <pc:docMk/>
            <pc:sldMk cId="985600030" sldId="883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4:56:01.642" v="581" actId="20577"/>
          <ac:spMkLst>
            <pc:docMk/>
            <pc:sldMk cId="985600030" sldId="883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5:00:17.385" v="659"/>
        <pc:sldMkLst>
          <pc:docMk/>
          <pc:sldMk cId="2784621157" sldId="884"/>
        </pc:sldMkLst>
        <pc:spChg chg="mod">
          <ac:chgData name="Mike Montemurro" userId="40c20c913ca7511e" providerId="LiveId" clId="{CCED2150-2ABC-476A-A35D-86AEC39F1574}" dt="2021-11-15T14:59:17.978" v="642" actId="20577"/>
          <ac:spMkLst>
            <pc:docMk/>
            <pc:sldMk cId="2784621157" sldId="884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00:17.385" v="659"/>
          <ac:spMkLst>
            <pc:docMk/>
            <pc:sldMk cId="2784621157" sldId="884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5:00:33.564" v="665" actId="20577"/>
        <pc:sldMkLst>
          <pc:docMk/>
          <pc:sldMk cId="820393634" sldId="885"/>
        </pc:sldMkLst>
        <pc:spChg chg="mod">
          <ac:chgData name="Mike Montemurro" userId="40c20c913ca7511e" providerId="LiveId" clId="{CCED2150-2ABC-476A-A35D-86AEC39F1574}" dt="2021-11-15T14:59:45.905" v="651" actId="20577"/>
          <ac:spMkLst>
            <pc:docMk/>
            <pc:sldMk cId="820393634" sldId="885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00:33.564" v="665" actId="20577"/>
          <ac:spMkLst>
            <pc:docMk/>
            <pc:sldMk cId="820393634" sldId="885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5:01:29.964" v="689" actId="20577"/>
        <pc:sldMkLst>
          <pc:docMk/>
          <pc:sldMk cId="2839502449" sldId="886"/>
        </pc:sldMkLst>
        <pc:spChg chg="mod">
          <ac:chgData name="Mike Montemurro" userId="40c20c913ca7511e" providerId="LiveId" clId="{CCED2150-2ABC-476A-A35D-86AEC39F1574}" dt="2021-11-15T15:01:07.474" v="674" actId="20577"/>
          <ac:spMkLst>
            <pc:docMk/>
            <pc:sldMk cId="2839502449" sldId="886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01:29.964" v="689" actId="20577"/>
          <ac:spMkLst>
            <pc:docMk/>
            <pc:sldMk cId="2839502449" sldId="886"/>
            <ac:spMk id="9223" creationId="{00000000-0000-0000-0000-000000000000}"/>
          </ac:spMkLst>
        </pc:spChg>
      </pc:sldChg>
      <pc:sldChg chg="addSp delSp modSp add mod">
        <pc:chgData name="Mike Montemurro" userId="40c20c913ca7511e" providerId="LiveId" clId="{CCED2150-2ABC-476A-A35D-86AEC39F1574}" dt="2021-11-15T15:04:47.416" v="716" actId="22"/>
        <pc:sldMkLst>
          <pc:docMk/>
          <pc:sldMk cId="1507428942" sldId="887"/>
        </pc:sldMkLst>
        <pc:spChg chg="add del">
          <ac:chgData name="Mike Montemurro" userId="40c20c913ca7511e" providerId="LiveId" clId="{CCED2150-2ABC-476A-A35D-86AEC39F1574}" dt="2021-11-15T15:04:47.416" v="716" actId="22"/>
          <ac:spMkLst>
            <pc:docMk/>
            <pc:sldMk cId="1507428942" sldId="887"/>
            <ac:spMk id="7" creationId="{D4180650-1D50-4B08-8D0C-D030C4227D87}"/>
          </ac:spMkLst>
        </pc:spChg>
        <pc:spChg chg="mod">
          <ac:chgData name="Mike Montemurro" userId="40c20c913ca7511e" providerId="LiveId" clId="{CCED2150-2ABC-476A-A35D-86AEC39F1574}" dt="2021-11-15T15:03:35.405" v="701" actId="20577"/>
          <ac:spMkLst>
            <pc:docMk/>
            <pc:sldMk cId="1507428942" sldId="887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04:22.149" v="714" actId="20577"/>
          <ac:spMkLst>
            <pc:docMk/>
            <pc:sldMk cId="1507428942" sldId="887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5:15:07.438" v="905" actId="20577"/>
        <pc:sldMkLst>
          <pc:docMk/>
          <pc:sldMk cId="2880249836" sldId="888"/>
        </pc:sldMkLst>
        <pc:spChg chg="mod">
          <ac:chgData name="Mike Montemurro" userId="40c20c913ca7511e" providerId="LiveId" clId="{CCED2150-2ABC-476A-A35D-86AEC39F1574}" dt="2021-11-15T15:15:07.438" v="905" actId="20577"/>
          <ac:spMkLst>
            <pc:docMk/>
            <pc:sldMk cId="2880249836" sldId="888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14:21.212" v="895" actId="20577"/>
          <ac:spMkLst>
            <pc:docMk/>
            <pc:sldMk cId="2880249836" sldId="888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CCED2150-2ABC-476A-A35D-86AEC39F1574}" dt="2021-11-15T15:16:59.336" v="1008" actId="20577"/>
        <pc:sldMkLst>
          <pc:docMk/>
          <pc:sldMk cId="2063761362" sldId="889"/>
        </pc:sldMkLst>
        <pc:spChg chg="mod">
          <ac:chgData name="Mike Montemurro" userId="40c20c913ca7511e" providerId="LiveId" clId="{CCED2150-2ABC-476A-A35D-86AEC39F1574}" dt="2021-11-15T15:16:46.849" v="1006" actId="20577"/>
          <ac:spMkLst>
            <pc:docMk/>
            <pc:sldMk cId="2063761362" sldId="889"/>
            <ac:spMk id="9222" creationId="{00000000-0000-0000-0000-000000000000}"/>
          </ac:spMkLst>
        </pc:spChg>
        <pc:spChg chg="mod">
          <ac:chgData name="Mike Montemurro" userId="40c20c913ca7511e" providerId="LiveId" clId="{CCED2150-2ABC-476A-A35D-86AEC39F1574}" dt="2021-11-15T15:16:59.336" v="1008" actId="20577"/>
          <ac:spMkLst>
            <pc:docMk/>
            <pc:sldMk cId="2063761362" sldId="889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CCED2150-2ABC-476A-A35D-86AEC39F1574}" dt="2021-11-02T15:36:28.723" v="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CCED2150-2ABC-476A-A35D-86AEC39F1574}" dt="2021-11-02T15:36:10.499" v="7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CCED2150-2ABC-476A-A35D-86AEC39F1574}" dt="2021-11-02T15:36:28.72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8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217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3348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4932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2735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907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1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5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6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4-000m-gen-adhoc-revme-cc35-comments.xl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690-11-000m-revme-cc35-sec-comments.xlsx" TargetMode="External"/><Relationship Id="rId3" Type="http://schemas.openxmlformats.org/officeDocument/2006/relationships/hyperlink" Target="https://mentor.ieee.org/802.11/dcn/21/11-21-0738-08-000m-revme-wg-cc35-editor1-ad-hoc-comments.xlsx" TargetMode="External"/><Relationship Id="rId7" Type="http://schemas.openxmlformats.org/officeDocument/2006/relationships/hyperlink" Target="https://mentor.ieee.org/802.11/dcn/21/11-21-0727-06-000m-revme-phy-comments.xl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08-000m-revme-mac-comments.xls" TargetMode="External"/><Relationship Id="rId5" Type="http://schemas.openxmlformats.org/officeDocument/2006/relationships/hyperlink" Target="https://mentor.ieee.org/802.11/dcn/21/11-21-0699-14-000m-gen-adhoc-revme-cc35-comments.xls" TargetMode="External"/><Relationship Id="rId4" Type="http://schemas.openxmlformats.org/officeDocument/2006/relationships/hyperlink" Target="https://mentor.ieee.org/802.11/dcn/21/11-21-0689-07-000m-revme-editor2-ad-hoc-comments.xls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2021-11-15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“PHY Motion D2” tab (6 CIDs) in </a:t>
            </a:r>
            <a:r>
              <a:rPr lang="en-US" altLang="en-US" dirty="0">
                <a:hlinkClick r:id="rId5"/>
              </a:rPr>
              <a:t>https://mentor.ieee.org/802.11/dcn/21/11-21-0727-05-000m-revme-phy-comments.xls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Youhan</a:t>
            </a:r>
            <a:r>
              <a:rPr lang="en-US" altLang="en-US" sz="20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https://mentor.ieee.org/802.11/dcn/21/11-21-0690-09-000m-revme-cc35-sec-comments.xlsx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Nehru Bhandaru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Xiaogang</a:t>
            </a:r>
            <a:r>
              <a:rPr lang="en-US" altLang="en-US" sz="2800" dirty="0"/>
              <a:t> Chen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two abstentions (Joseph Levy, Gaurav Patwardhan). Passes</a:t>
            </a:r>
            <a:r>
              <a:rPr lang="en-US" altLang="en-US" sz="2800"/>
              <a:t>. 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26 – ED2, GEN, MAC, PHY, SEC CIDs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ED2-F” tab (28 CIDs) in </a:t>
            </a:r>
            <a:r>
              <a:rPr lang="en-US" altLang="en-US" sz="1800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OCT- B“, “GEN Motion Nov –A”, and “Comment Withdrawn” tabs (11 CIDs) in </a:t>
            </a:r>
            <a:r>
              <a:rPr lang="en-US" altLang="en-US" sz="1800" dirty="0">
                <a:hlinkClick r:id="rId4"/>
              </a:rPr>
              <a:t>https://mentor.ieee.org/802.11/dcn/21/11-21-0699-14-000m-gen-adhoc-revme-cc35-comments.xls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MAC-AG” and “Comment Withdrawn” tabs (66 CIDs) in </a:t>
            </a:r>
            <a:r>
              <a:rPr lang="en-US" altLang="en-US" sz="1800" dirty="0">
                <a:hlinkClick r:id="rId5"/>
              </a:rPr>
              <a:t>https://mentor.ieee.org/802.11/dcn/21/11-21-0793-08-000m-revme-mac-comments.xls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E” tab (26 CIDs) in </a:t>
            </a:r>
            <a:r>
              <a:rPr lang="en-US" altLang="en-US" sz="1800" dirty="0">
                <a:hlinkClick r:id="rId6"/>
              </a:rPr>
              <a:t>https://mentor.ieee.org/802.11/dcn/21/11-21-0727-06-000m-revme-phy-comments.xls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E” tab (1 CIDs) in  </a:t>
            </a:r>
            <a:r>
              <a:rPr lang="en-US" altLang="en-US" sz="1800" dirty="0">
                <a:hlinkClick r:id="rId7"/>
              </a:rPr>
              <a:t>https://mentor.ieee.org/802.11/dcn/21/11-21-0690-11-000m-revme-cc35-sec-comments.xlsx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27 – CID 97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97”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28 – CID 393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393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393”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29 – CIDs 93, 94, 95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93, 94, 95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93,94,95” tab </a:t>
            </a:r>
            <a:r>
              <a:rPr lang="en-US" altLang="en-US" dirty="0">
                <a:hlinkClick r:id="rId3"/>
              </a:rPr>
              <a:t>https://mentor.ieee.org/802.11/dcn/21/11-21-0793-08-000m-revme-mac-comments.xls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21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30 – CID 101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101” tab </a:t>
            </a:r>
            <a:r>
              <a:rPr lang="en-US" altLang="en-US" dirty="0">
                <a:hlinkClick r:id="rId3"/>
              </a:rPr>
              <a:t>https://mentor.ieee.org/802.11/dcn/21/11-21-0793-08-000m-revme-mac-comments.xls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93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31 – CID 359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359 and 458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359” tab </a:t>
            </a:r>
            <a:r>
              <a:rPr lang="en-US" altLang="en-US" dirty="0">
                <a:hlinkClick r:id="rId3"/>
              </a:rPr>
              <a:t>https://mentor.ieee.org/802.11/dcn/21/11-21-0793-08-000m-revme-mac-comments.xls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2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32 – CID 207 (ED2)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207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ED2-G” tab </a:t>
            </a:r>
            <a:r>
              <a:rPr lang="en-US" altLang="en-US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8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33 – Insufficient Details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“Insufficient Details” tab (3 CIDs) in </a:t>
            </a:r>
            <a:r>
              <a:rPr lang="en-US" altLang="en-US" sz="1800" dirty="0">
                <a:hlinkClick r:id="rId3"/>
              </a:rPr>
              <a:t>https://mentor.ieee.org/802.11/dcn/21/11-21-0738-08-000m-revme-wg-cc35-editor1-ad-hoc-comments.xlsx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ED2-H” tab (31 CIDs) in </a:t>
            </a:r>
            <a:r>
              <a:rPr lang="en-US" altLang="en-US" sz="1800" dirty="0">
                <a:hlinkClick r:id="rId4"/>
              </a:rPr>
              <a:t>https://mentor.ieee.org/802.11/dcn/21/11-21-0689-07-000m-revme-editor2-ad-hoc-comments.xlsx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“Potential Insufficient Rejections” tabs (22 CIDs) in </a:t>
            </a:r>
            <a:r>
              <a:rPr lang="en-US" altLang="en-US" sz="1800" dirty="0">
                <a:hlinkClick r:id="rId5"/>
              </a:rPr>
              <a:t>https://mentor.ieee.org/802.11/dcn/21/11-21-0699-14-000m-gen-adhoc-revme-cc35-comments.xls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 Insufficient details” tabs (58 CIDs) in </a:t>
            </a:r>
            <a:r>
              <a:rPr lang="en-US" altLang="en-US" sz="1800" dirty="0">
                <a:hlinkClick r:id="rId6"/>
              </a:rPr>
              <a:t>https://mentor.ieee.org/802.11/dcn/21/11-21-0793-08-000m-revme-mac-comments.xls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“Submission Required” tab (16 CIDs) in </a:t>
            </a:r>
            <a:r>
              <a:rPr lang="en-US" altLang="en-US" sz="1800" dirty="0">
                <a:hlinkClick r:id="rId7"/>
              </a:rPr>
              <a:t>https://mentor.ieee.org/802.11/dcn/21/11-21-0727-06-000m-revme-phy-comments.xls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</a:t>
            </a:r>
            <a:r>
              <a:rPr lang="en-US" altLang="en-US" sz="1800" dirty="0" err="1"/>
              <a:t>Submissoin</a:t>
            </a:r>
            <a:r>
              <a:rPr lang="en-US" altLang="en-US" sz="1800" dirty="0"/>
              <a:t> Required” tab (18 CIDs) in  </a:t>
            </a:r>
            <a:r>
              <a:rPr lang="en-US" altLang="en-US" sz="1800" dirty="0">
                <a:hlinkClick r:id="rId8"/>
              </a:rPr>
              <a:t>https://mentor.ieee.org/802.11/dcn/21/11-21-0690-11-000m-revme-cc35-sec-comments.xlsx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9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34 – CIDs in 15 Nov session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&lt;&gt;</a:t>
            </a:r>
            <a:endParaRPr lang="en-US" altLang="en-US" sz="18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1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35 – Initial LB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editors to prepare P802.11REVme D1.0 by incorporating P802.11REVme D0.4 and all accepted changes per motions contained in https://mentor.ieee.org/802.11/dcn/21/11-21-0758-14-000m-revme-motions.pptx,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40-day Working Group Technical Letter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D1.0 be forwarded to SA Ballot?”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&lt;name&gt;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Seconded: &lt;name&gt;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x – Yes; y – No; z - Abstain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3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105993</TotalTime>
  <Words>4414</Words>
  <Application>Microsoft Office PowerPoint</Application>
  <PresentationFormat>Widescreen</PresentationFormat>
  <Paragraphs>661</Paragraphs>
  <Slides>37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  <vt:lpstr>Motion 26 – ED2, GEN, MAC, PHY, SEC CIDs (2021-11-15)</vt:lpstr>
      <vt:lpstr>Motion 27 – CID 97 (GEN) (2021-11-15)</vt:lpstr>
      <vt:lpstr>Motion 28 – CID 393 (GEN) (2021-11-15)</vt:lpstr>
      <vt:lpstr>Motion 29 – CIDs 93, 94, 95 (MAC) (2021-11-15)</vt:lpstr>
      <vt:lpstr>Motion 30 – CID 101 (MAC) (2021-11-15)</vt:lpstr>
      <vt:lpstr>Motion 31 – CID 359 (MAC) (2021-11-15)</vt:lpstr>
      <vt:lpstr>Motion 32 – CID 207 (ED2) (2021-11-15)</vt:lpstr>
      <vt:lpstr>Motion 33 – Insufficient Details (2021-11-15)</vt:lpstr>
      <vt:lpstr>Motion 34 – CIDs in 15 Nov session (2021-11-15)</vt:lpstr>
      <vt:lpstr>Motion 35 – Initial LB (2021-11-15)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4598</cp:revision>
  <cp:lastPrinted>2014-11-04T15:04:57Z</cp:lastPrinted>
  <dcterms:created xsi:type="dcterms:W3CDTF">2007-04-17T18:10:23Z</dcterms:created>
  <dcterms:modified xsi:type="dcterms:W3CDTF">2021-11-15T15:16:59Z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