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  <p:sldId id="874" r:id="rId25"/>
    <p:sldId id="875" r:id="rId26"/>
    <p:sldId id="876" r:id="rId27"/>
    <p:sldId id="877" r:id="rId2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08B9C7-C227-4A3C-B35C-C40EB7AD1178}" v="6" dt="2021-10-21T17:38:05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89250" autoAdjust="0"/>
  </p:normalViewPr>
  <p:slideViewPr>
    <p:cSldViewPr>
      <p:cViewPr varScale="1">
        <p:scale>
          <a:sx n="89" d="100"/>
          <a:sy n="89" d="100"/>
        </p:scale>
        <p:origin x="222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708B9C7-C227-4A3C-B35C-C40EB7AD1178}"/>
    <pc:docChg chg="undo custSel addSld modSld">
      <pc:chgData name="Mike Montemurro" userId="40c20c913ca7511e" providerId="LiveId" clId="{E708B9C7-C227-4A3C-B35C-C40EB7AD1178}" dt="2021-10-22T13:59:34.594" v="246" actId="20577"/>
      <pc:docMkLst>
        <pc:docMk/>
      </pc:docMkLst>
      <pc:sldChg chg="modSp mod">
        <pc:chgData name="Mike Montemurro" userId="40c20c913ca7511e" providerId="LiveId" clId="{E708B9C7-C227-4A3C-B35C-C40EB7AD1178}" dt="2021-10-22T13:59:34.594" v="246" actId="20577"/>
        <pc:sldMkLst>
          <pc:docMk/>
          <pc:sldMk cId="3064608141" sldId="856"/>
        </pc:sldMkLst>
        <pc:spChg chg="mod">
          <ac:chgData name="Mike Montemurro" userId="40c20c913ca7511e" providerId="LiveId" clId="{E708B9C7-C227-4A3C-B35C-C40EB7AD1178}" dt="2021-10-22T13:59:34.594" v="246" actId="20577"/>
          <ac:spMkLst>
            <pc:docMk/>
            <pc:sldMk cId="3064608141" sldId="856"/>
            <ac:spMk id="9223" creationId="{00000000-0000-0000-0000-000000000000}"/>
          </ac:spMkLst>
        </pc:spChg>
      </pc:sldChg>
      <pc:sldChg chg="addSp delSp mod">
        <pc:chgData name="Mike Montemurro" userId="40c20c913ca7511e" providerId="LiveId" clId="{E708B9C7-C227-4A3C-B35C-C40EB7AD1178}" dt="2021-10-21T17:14:53.510" v="1" actId="22"/>
        <pc:sldMkLst>
          <pc:docMk/>
          <pc:sldMk cId="2276507380" sldId="873"/>
        </pc:sldMkLst>
        <pc:spChg chg="add del">
          <ac:chgData name="Mike Montemurro" userId="40c20c913ca7511e" providerId="LiveId" clId="{E708B9C7-C227-4A3C-B35C-C40EB7AD1178}" dt="2021-10-21T17:14:53.510" v="1" actId="22"/>
          <ac:spMkLst>
            <pc:docMk/>
            <pc:sldMk cId="2276507380" sldId="873"/>
            <ac:spMk id="7" creationId="{CFDBD4A5-B019-4E81-A4A5-7B2E1684D6C9}"/>
          </ac:spMkLst>
        </pc:spChg>
      </pc:sldChg>
      <pc:sldChg chg="modSp add mod">
        <pc:chgData name="Mike Montemurro" userId="40c20c913ca7511e" providerId="LiveId" clId="{E708B9C7-C227-4A3C-B35C-C40EB7AD1178}" dt="2021-10-21T17:31:19.979" v="115" actId="20577"/>
        <pc:sldMkLst>
          <pc:docMk/>
          <pc:sldMk cId="1102322264" sldId="874"/>
        </pc:sldMkLst>
        <pc:spChg chg="mod">
          <ac:chgData name="Mike Montemurro" userId="40c20c913ca7511e" providerId="LiveId" clId="{E708B9C7-C227-4A3C-B35C-C40EB7AD1178}" dt="2021-10-21T17:21:55.926" v="89" actId="20577"/>
          <ac:spMkLst>
            <pc:docMk/>
            <pc:sldMk cId="1102322264" sldId="874"/>
            <ac:spMk id="9222" creationId="{00000000-0000-0000-0000-000000000000}"/>
          </ac:spMkLst>
        </pc:spChg>
        <pc:spChg chg="mod">
          <ac:chgData name="Mike Montemurro" userId="40c20c913ca7511e" providerId="LiveId" clId="{E708B9C7-C227-4A3C-B35C-C40EB7AD1178}" dt="2021-10-21T17:31:19.979" v="115" actId="20577"/>
          <ac:spMkLst>
            <pc:docMk/>
            <pc:sldMk cId="1102322264" sldId="874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708B9C7-C227-4A3C-B35C-C40EB7AD1178}" dt="2021-10-22T13:14:58.183" v="244" actId="20577"/>
        <pc:sldMkLst>
          <pc:docMk/>
          <pc:sldMk cId="1869824691" sldId="875"/>
        </pc:sldMkLst>
        <pc:spChg chg="mod">
          <ac:chgData name="Mike Montemurro" userId="40c20c913ca7511e" providerId="LiveId" clId="{E708B9C7-C227-4A3C-B35C-C40EB7AD1178}" dt="2021-10-21T17:21:49.851" v="84" actId="20577"/>
          <ac:spMkLst>
            <pc:docMk/>
            <pc:sldMk cId="1869824691" sldId="875"/>
            <ac:spMk id="9222" creationId="{00000000-0000-0000-0000-000000000000}"/>
          </ac:spMkLst>
        </pc:spChg>
        <pc:spChg chg="mod">
          <ac:chgData name="Mike Montemurro" userId="40c20c913ca7511e" providerId="LiveId" clId="{E708B9C7-C227-4A3C-B35C-C40EB7AD1178}" dt="2021-10-22T13:14:58.183" v="244" actId="20577"/>
          <ac:spMkLst>
            <pc:docMk/>
            <pc:sldMk cId="1869824691" sldId="875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708B9C7-C227-4A3C-B35C-C40EB7AD1178}" dt="2021-10-21T18:17:32.726" v="212" actId="20577"/>
        <pc:sldMkLst>
          <pc:docMk/>
          <pc:sldMk cId="470078790" sldId="876"/>
        </pc:sldMkLst>
        <pc:spChg chg="mod">
          <ac:chgData name="Mike Montemurro" userId="40c20c913ca7511e" providerId="LiveId" clId="{E708B9C7-C227-4A3C-B35C-C40EB7AD1178}" dt="2021-10-21T17:21:42.967" v="79" actId="20577"/>
          <ac:spMkLst>
            <pc:docMk/>
            <pc:sldMk cId="470078790" sldId="876"/>
            <ac:spMk id="9222" creationId="{00000000-0000-0000-0000-000000000000}"/>
          </ac:spMkLst>
        </pc:spChg>
        <pc:spChg chg="mod">
          <ac:chgData name="Mike Montemurro" userId="40c20c913ca7511e" providerId="LiveId" clId="{E708B9C7-C227-4A3C-B35C-C40EB7AD1178}" dt="2021-10-21T18:17:32.726" v="212" actId="20577"/>
          <ac:spMkLst>
            <pc:docMk/>
            <pc:sldMk cId="470078790" sldId="876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708B9C7-C227-4A3C-B35C-C40EB7AD1178}" dt="2021-10-21T18:17:38.155" v="213" actId="20577"/>
        <pc:sldMkLst>
          <pc:docMk/>
          <pc:sldMk cId="4077410551" sldId="877"/>
        </pc:sldMkLst>
        <pc:spChg chg="mod">
          <ac:chgData name="Mike Montemurro" userId="40c20c913ca7511e" providerId="LiveId" clId="{E708B9C7-C227-4A3C-B35C-C40EB7AD1178}" dt="2021-10-21T17:21:28.670" v="66" actId="20577"/>
          <ac:spMkLst>
            <pc:docMk/>
            <pc:sldMk cId="4077410551" sldId="877"/>
            <ac:spMk id="9222" creationId="{00000000-0000-0000-0000-000000000000}"/>
          </ac:spMkLst>
        </pc:spChg>
        <pc:spChg chg="mod">
          <ac:chgData name="Mike Montemurro" userId="40c20c913ca7511e" providerId="LiveId" clId="{E708B9C7-C227-4A3C-B35C-C40EB7AD1178}" dt="2021-10-21T18:17:38.155" v="213" actId="20577"/>
          <ac:spMkLst>
            <pc:docMk/>
            <pc:sldMk cId="4077410551" sldId="877"/>
            <ac:spMk id="92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188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16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3829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43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r11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7-000m-revme-wg-cc35-editor1-ad-hoc-comments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9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8-03-000m-psd-floor-of-tx-mask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2021-08-23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tab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changing “</a:t>
            </a:r>
            <a:r>
              <a:rPr lang="en-US" altLang="en-US" dirty="0" err="1"/>
              <a:t>mesPTKSA</a:t>
            </a:r>
            <a:r>
              <a:rPr lang="en-US" altLang="en-US" dirty="0"/>
              <a:t>” to “mesh PTKSA” in the resolution to CID 239,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changing the reference document in the Resolution from 11-21/829r2 to 11-21/829r3,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22 – EDITOR 1 and EDITOR 2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“MOTION-EDITOR1-G” tab (2 CIDs) in </a:t>
            </a:r>
            <a:r>
              <a:rPr lang="en-US" altLang="en-US" dirty="0">
                <a:hlinkClick r:id="rId3"/>
              </a:rPr>
              <a:t>https://mentor.ieee.org/802.11/dcn/21/11-21-0738-07-000m-revme-wg-cc35-editor1-ad-hoc-comments.xlsx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ED2-E” tab (1 CID) in </a:t>
            </a:r>
            <a:r>
              <a:rPr lang="en-US" altLang="en-US" dirty="0">
                <a:hlinkClick r:id="rId4"/>
              </a:rPr>
              <a:t>https://mentor.ieee.org/802.11/dcn/21/11-21-0689-06-000m-revme-editor2-ad-hoc-comments.xlsx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2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23 – GEN, MAC, PHY, SEC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OCT- A” tab (7 CIDs) in </a:t>
            </a:r>
            <a:r>
              <a:rPr lang="en-US" altLang="en-US" dirty="0">
                <a:hlinkClick r:id="rId3"/>
              </a:rPr>
              <a:t>https://mentor.ieee.org/802.11/dcn/21/11-21-0699-12-000m-gen-adhoc-revme-cc35-comments.xls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MAC-AF” tab (30 CIDs) in </a:t>
            </a:r>
            <a:r>
              <a:rPr lang="en-US" altLang="en-US" dirty="0">
                <a:hlinkClick r:id="rId4"/>
              </a:rPr>
              <a:t>https://mentor.ieee.org/802.11/dcn/21/11-21-0793-07-000m-revme-mac-comments.xls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D” and “</a:t>
            </a:r>
            <a:r>
              <a:rPr lang="en-US" altLang="en-US"/>
              <a:t>PHY Motion D2” tab (6 </a:t>
            </a:r>
            <a:r>
              <a:rPr lang="en-US" altLang="en-US" dirty="0"/>
              <a:t>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E” tab (1 CIDs) in  </a:t>
            </a:r>
            <a:r>
              <a:rPr lang="en-US" altLang="en-US" dirty="0">
                <a:hlinkClick r:id="rId6"/>
              </a:rPr>
              <a:t>https://mentor.ieee.org/802.11/dcn/21/11-21-0690-09-000m-revme-cc35-sec-comments.xlsx</a:t>
            </a:r>
            <a:r>
              <a:rPr lang="en-US" altLang="en-US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4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24 – CID 116 (SEC)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116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116”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25 – PSD Floor of TX Mask submission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https://mentor.ieee.org/802.11/dcn/21/11-21-1448-03-000m-psd-floor-of-tx-mask.docx</a:t>
            </a: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</a:t>
            </a:r>
            <a:r>
              <a:rPr lang="en-US" altLang="en-US"/>
              <a:t>xlsx </a:t>
            </a:r>
            <a:endParaRPr lang="en-US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105717</TotalTime>
  <Words>3132</Words>
  <Application>Microsoft Office PowerPoint</Application>
  <PresentationFormat>Widescreen</PresentationFormat>
  <Paragraphs>476</Paragraphs>
  <Slides>27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  <vt:lpstr>Motion 22 – EDITOR 1 and EDITOR 2 CIDs (2021-10-25)</vt:lpstr>
      <vt:lpstr>Motion 23 – GEN, MAC, PHY, SEC CIDs (2021-10-25)</vt:lpstr>
      <vt:lpstr>Motion 24 – CID 116 (SEC) (2021-10-25)</vt:lpstr>
      <vt:lpstr>Motion 25 – PSD Floor of TX Mask submission (2021-10-25)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4596</cp:revision>
  <cp:lastPrinted>2014-11-04T15:04:57Z</cp:lastPrinted>
  <dcterms:created xsi:type="dcterms:W3CDTF">2007-04-17T18:10:23Z</dcterms:created>
  <dcterms:modified xsi:type="dcterms:W3CDTF">2021-10-22T13:59:48Z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