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0" autoAdjust="0"/>
    <p:restoredTop sz="89250" autoAdjust="0"/>
  </p:normalViewPr>
  <p:slideViewPr>
    <p:cSldViewPr>
      <p:cViewPr varScale="1">
        <p:scale>
          <a:sx n="79" d="100"/>
          <a:sy n="79" d="100"/>
        </p:scale>
        <p:origin x="408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62337583-2086-431A-9577-A96D66EF218C}"/>
    <pc:docChg chg="modSld modMainMaster">
      <pc:chgData name="Mike Montemurro" userId="40c20c913ca7511e" providerId="LiveId" clId="{62337583-2086-431A-9577-A96D66EF218C}" dt="2021-09-20T20:18:47.957" v="333" actId="20577"/>
      <pc:docMkLst>
        <pc:docMk/>
      </pc:docMkLst>
      <pc:sldChg chg="modSp mod">
        <pc:chgData name="Mike Montemurro" userId="40c20c913ca7511e" providerId="LiveId" clId="{62337583-2086-431A-9577-A96D66EF218C}" dt="2021-09-20T20:09:47.561" v="46" actId="20577"/>
        <pc:sldMkLst>
          <pc:docMk/>
          <pc:sldMk cId="214907921" sldId="867"/>
        </pc:sldMkLst>
        <pc:spChg chg="mod">
          <ac:chgData name="Mike Montemurro" userId="40c20c913ca7511e" providerId="LiveId" clId="{62337583-2086-431A-9577-A96D66EF218C}" dt="2021-09-20T20:09:47.561" v="46" actId="20577"/>
          <ac:spMkLst>
            <pc:docMk/>
            <pc:sldMk cId="214907921" sldId="86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2337583-2086-431A-9577-A96D66EF218C}" dt="2021-09-20T20:11:27.437" v="95" actId="20577"/>
        <pc:sldMkLst>
          <pc:docMk/>
          <pc:sldMk cId="3492746719" sldId="868"/>
        </pc:sldMkLst>
        <pc:spChg chg="mod">
          <ac:chgData name="Mike Montemurro" userId="40c20c913ca7511e" providerId="LiveId" clId="{62337583-2086-431A-9577-A96D66EF218C}" dt="2021-09-20T20:11:27.437" v="95" actId="20577"/>
          <ac:spMkLst>
            <pc:docMk/>
            <pc:sldMk cId="3492746719" sldId="86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2337583-2086-431A-9577-A96D66EF218C}" dt="2021-09-20T20:13:58.379" v="144" actId="20577"/>
        <pc:sldMkLst>
          <pc:docMk/>
          <pc:sldMk cId="2208960934" sldId="869"/>
        </pc:sldMkLst>
        <pc:spChg chg="mod">
          <ac:chgData name="Mike Montemurro" userId="40c20c913ca7511e" providerId="LiveId" clId="{62337583-2086-431A-9577-A96D66EF218C}" dt="2021-09-20T20:13:58.379" v="144" actId="20577"/>
          <ac:spMkLst>
            <pc:docMk/>
            <pc:sldMk cId="2208960934" sldId="86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2337583-2086-431A-9577-A96D66EF218C}" dt="2021-09-20T20:15:16.326" v="181" actId="20577"/>
        <pc:sldMkLst>
          <pc:docMk/>
          <pc:sldMk cId="2810329246" sldId="870"/>
        </pc:sldMkLst>
        <pc:spChg chg="mod">
          <ac:chgData name="Mike Montemurro" userId="40c20c913ca7511e" providerId="LiveId" clId="{62337583-2086-431A-9577-A96D66EF218C}" dt="2021-09-20T20:15:16.326" v="181" actId="20577"/>
          <ac:spMkLst>
            <pc:docMk/>
            <pc:sldMk cId="2810329246" sldId="87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2337583-2086-431A-9577-A96D66EF218C}" dt="2021-09-20T20:16:15.673" v="243" actId="20577"/>
        <pc:sldMkLst>
          <pc:docMk/>
          <pc:sldMk cId="1250108037" sldId="871"/>
        </pc:sldMkLst>
        <pc:spChg chg="mod">
          <ac:chgData name="Mike Montemurro" userId="40c20c913ca7511e" providerId="LiveId" clId="{62337583-2086-431A-9577-A96D66EF218C}" dt="2021-09-20T20:16:15.673" v="243" actId="20577"/>
          <ac:spMkLst>
            <pc:docMk/>
            <pc:sldMk cId="1250108037" sldId="871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2337583-2086-431A-9577-A96D66EF218C}" dt="2021-09-20T20:17:33.911" v="288" actId="20577"/>
        <pc:sldMkLst>
          <pc:docMk/>
          <pc:sldMk cId="3871047418" sldId="872"/>
        </pc:sldMkLst>
        <pc:spChg chg="mod">
          <ac:chgData name="Mike Montemurro" userId="40c20c913ca7511e" providerId="LiveId" clId="{62337583-2086-431A-9577-A96D66EF218C}" dt="2021-09-20T20:17:33.911" v="288" actId="20577"/>
          <ac:spMkLst>
            <pc:docMk/>
            <pc:sldMk cId="3871047418" sldId="87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62337583-2086-431A-9577-A96D66EF218C}" dt="2021-09-20T20:18:47.957" v="333" actId="20577"/>
        <pc:sldMkLst>
          <pc:docMk/>
          <pc:sldMk cId="2276507380" sldId="873"/>
        </pc:sldMkLst>
        <pc:spChg chg="mod">
          <ac:chgData name="Mike Montemurro" userId="40c20c913ca7511e" providerId="LiveId" clId="{62337583-2086-431A-9577-A96D66EF218C}" dt="2021-09-20T20:18:47.957" v="333" actId="20577"/>
          <ac:spMkLst>
            <pc:docMk/>
            <pc:sldMk cId="2276507380" sldId="873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62337583-2086-431A-9577-A96D66EF218C}" dt="2021-09-20T19:52:49.905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62337583-2086-431A-9577-A96D66EF218C}" dt="2021-09-20T19:52:49.905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2021-08-23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105652</TotalTime>
  <Words>2652</Words>
  <Application>Microsoft Office PowerPoint</Application>
  <PresentationFormat>Widescreen</PresentationFormat>
  <Paragraphs>403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4595</cp:revision>
  <cp:lastPrinted>2014-11-04T15:04:57Z</cp:lastPrinted>
  <dcterms:created xsi:type="dcterms:W3CDTF">2007-04-17T18:10:23Z</dcterms:created>
  <dcterms:modified xsi:type="dcterms:W3CDTF">2021-09-20T20:18:48Z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