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693106-464D-4F10-BC96-0C35D5E566B2}" v="23" dt="2021-09-20T17:51:58.3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0" autoAdjust="0"/>
    <p:restoredTop sz="89250" autoAdjust="0"/>
  </p:normalViewPr>
  <p:slideViewPr>
    <p:cSldViewPr>
      <p:cViewPr varScale="1">
        <p:scale>
          <a:sx n="101" d="100"/>
          <a:sy n="101" d="100"/>
        </p:scale>
        <p:origin x="120" y="14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CCB01906-C477-4045-859B-11FE22C785E9}"/>
    <pc:docChg chg="custSel addSld delSld modSld modMainMaster modSection">
      <pc:chgData name="Mike Montemurro" userId="40c20c913ca7511e" providerId="LiveId" clId="{CCB01906-C477-4045-859B-11FE22C785E9}" dt="2021-08-23T14:36:40.722" v="735" actId="20577"/>
      <pc:docMkLst>
        <pc:docMk/>
      </pc:docMkLst>
      <pc:sldChg chg="modSp mod">
        <pc:chgData name="Mike Montemurro" userId="40c20c913ca7511e" providerId="LiveId" clId="{CCB01906-C477-4045-859B-11FE22C785E9}" dt="2021-08-23T13:10:51.294" v="3" actId="20577"/>
        <pc:sldMkLst>
          <pc:docMk/>
          <pc:sldMk cId="2822743645" sldId="850"/>
        </pc:sldMkLst>
        <pc:spChg chg="mod">
          <ac:chgData name="Mike Montemurro" userId="40c20c913ca7511e" providerId="LiveId" clId="{CCB01906-C477-4045-859B-11FE22C785E9}" dt="2021-08-23T13:10:51.294" v="3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CCB01906-C477-4045-859B-11FE22C785E9}" dt="2021-08-23T14:35:32.168" v="675" actId="20577"/>
        <pc:sldMkLst>
          <pc:docMk/>
          <pc:sldMk cId="1534783362" sldId="859"/>
        </pc:sldMkLst>
        <pc:spChg chg="mod">
          <ac:chgData name="Mike Montemurro" userId="40c20c913ca7511e" providerId="LiveId" clId="{CCB01906-C477-4045-859B-11FE22C785E9}" dt="2021-08-23T14:35:32.168" v="675" actId="20577"/>
          <ac:spMkLst>
            <pc:docMk/>
            <pc:sldMk cId="1534783362" sldId="859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12:36.881" v="113" actId="20577"/>
          <ac:spMkLst>
            <pc:docMk/>
            <pc:sldMk cId="1534783362" sldId="85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15:48.514" v="228" actId="20577"/>
        <pc:sldMkLst>
          <pc:docMk/>
          <pc:sldMk cId="3808423104" sldId="860"/>
        </pc:sldMkLst>
        <pc:spChg chg="mod">
          <ac:chgData name="Mike Montemurro" userId="40c20c913ca7511e" providerId="LiveId" clId="{CCB01906-C477-4045-859B-11FE22C785E9}" dt="2021-08-23T14:15:48.514" v="228" actId="20577"/>
          <ac:spMkLst>
            <pc:docMk/>
            <pc:sldMk cId="3808423104" sldId="860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15:38.363" v="217" actId="20577"/>
          <ac:spMkLst>
            <pc:docMk/>
            <pc:sldMk cId="3808423104" sldId="86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5:21.497" v="673" actId="20577"/>
        <pc:sldMkLst>
          <pc:docMk/>
          <pc:sldMk cId="3205855290" sldId="861"/>
        </pc:sldMkLst>
        <pc:spChg chg="mod">
          <ac:chgData name="Mike Montemurro" userId="40c20c913ca7511e" providerId="LiveId" clId="{CCB01906-C477-4045-859B-11FE22C785E9}" dt="2021-08-23T14:35:21.497" v="673" actId="20577"/>
          <ac:spMkLst>
            <pc:docMk/>
            <pc:sldMk cId="3205855290" sldId="861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18:49.547" v="282" actId="20577"/>
          <ac:spMkLst>
            <pc:docMk/>
            <pc:sldMk cId="3205855290" sldId="861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5:11.469" v="671"/>
        <pc:sldMkLst>
          <pc:docMk/>
          <pc:sldMk cId="1107610500" sldId="862"/>
        </pc:sldMkLst>
        <pc:spChg chg="mod">
          <ac:chgData name="Mike Montemurro" userId="40c20c913ca7511e" providerId="LiveId" clId="{CCB01906-C477-4045-859B-11FE22C785E9}" dt="2021-08-23T14:35:11.469" v="671"/>
          <ac:spMkLst>
            <pc:docMk/>
            <pc:sldMk cId="1107610500" sldId="862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28:37.266" v="388" actId="20577"/>
          <ac:spMkLst>
            <pc:docMk/>
            <pc:sldMk cId="1107610500" sldId="862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6:15.019" v="733" actId="20577"/>
        <pc:sldMkLst>
          <pc:docMk/>
          <pc:sldMk cId="3258281006" sldId="863"/>
        </pc:sldMkLst>
        <pc:spChg chg="mod">
          <ac:chgData name="Mike Montemurro" userId="40c20c913ca7511e" providerId="LiveId" clId="{CCB01906-C477-4045-859B-11FE22C785E9}" dt="2021-08-23T14:21:07.373" v="331" actId="20577"/>
          <ac:spMkLst>
            <pc:docMk/>
            <pc:sldMk cId="3258281006" sldId="863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36:15.019" v="733" actId="20577"/>
          <ac:spMkLst>
            <pc:docMk/>
            <pc:sldMk cId="3258281006" sldId="86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CCB01906-C477-4045-859B-11FE22C785E9}" dt="2021-08-23T14:36:40.722" v="735" actId="20577"/>
        <pc:sldMkLst>
          <pc:docMk/>
          <pc:sldMk cId="1739944815" sldId="864"/>
        </pc:sldMkLst>
        <pc:spChg chg="mod">
          <ac:chgData name="Mike Montemurro" userId="40c20c913ca7511e" providerId="LiveId" clId="{CCB01906-C477-4045-859B-11FE22C785E9}" dt="2021-08-23T14:35:08.274" v="670"/>
          <ac:spMkLst>
            <pc:docMk/>
            <pc:sldMk cId="1739944815" sldId="864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36:40.722" v="735" actId="20577"/>
          <ac:spMkLst>
            <pc:docMk/>
            <pc:sldMk cId="1739944815" sldId="864"/>
            <ac:spMk id="9223" creationId="{00000000-0000-0000-0000-000000000000}"/>
          </ac:spMkLst>
        </pc:spChg>
      </pc:sldChg>
      <pc:sldChg chg="new del">
        <pc:chgData name="Mike Montemurro" userId="40c20c913ca7511e" providerId="LiveId" clId="{CCB01906-C477-4045-859B-11FE22C785E9}" dt="2021-08-23T14:31:18.331" v="450" actId="47"/>
        <pc:sldMkLst>
          <pc:docMk/>
          <pc:sldMk cId="3256629935" sldId="865"/>
        </pc:sldMkLst>
      </pc:sldChg>
      <pc:sldChg chg="modSp add mod">
        <pc:chgData name="Mike Montemurro" userId="40c20c913ca7511e" providerId="LiveId" clId="{CCB01906-C477-4045-859B-11FE22C785E9}" dt="2021-08-23T14:34:01.571" v="669" actId="20577"/>
        <pc:sldMkLst>
          <pc:docMk/>
          <pc:sldMk cId="1994428565" sldId="866"/>
        </pc:sldMkLst>
        <pc:spChg chg="mod">
          <ac:chgData name="Mike Montemurro" userId="40c20c913ca7511e" providerId="LiveId" clId="{CCB01906-C477-4045-859B-11FE22C785E9}" dt="2021-08-23T14:34:01.571" v="669" actId="20577"/>
          <ac:spMkLst>
            <pc:docMk/>
            <pc:sldMk cId="1994428565" sldId="866"/>
            <ac:spMk id="9222" creationId="{00000000-0000-0000-0000-000000000000}"/>
          </ac:spMkLst>
        </pc:spChg>
        <pc:spChg chg="mod">
          <ac:chgData name="Mike Montemurro" userId="40c20c913ca7511e" providerId="LiveId" clId="{CCB01906-C477-4045-859B-11FE22C785E9}" dt="2021-08-23T14:33:51.147" v="658" actId="20577"/>
          <ac:spMkLst>
            <pc:docMk/>
            <pc:sldMk cId="1994428565" sldId="866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CCB01906-C477-4045-859B-11FE22C785E9}" dt="2021-08-23T13:10:43.555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CCB01906-C477-4045-859B-11FE22C785E9}" dt="2021-08-23T13:10:43.555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Mike Montemurro" userId="40c20c913ca7511e" providerId="LiveId" clId="{94693106-464D-4F10-BC96-0C35D5E566B2}"/>
    <pc:docChg chg="undo redo custSel addSld modSld modMainMaster">
      <pc:chgData name="Mike Montemurro" userId="40c20c913ca7511e" providerId="LiveId" clId="{94693106-464D-4F10-BC96-0C35D5E566B2}" dt="2021-09-20T17:52:32.737" v="479" actId="20577"/>
      <pc:docMkLst>
        <pc:docMk/>
      </pc:docMkLst>
      <pc:sldChg chg="modSp">
        <pc:chgData name="Mike Montemurro" userId="40c20c913ca7511e" providerId="LiveId" clId="{94693106-464D-4F10-BC96-0C35D5E566B2}" dt="2021-09-20T16:02:31.142" v="426" actId="1076"/>
        <pc:sldMkLst>
          <pc:docMk/>
          <pc:sldMk cId="1107610500" sldId="862"/>
        </pc:sldMkLst>
        <pc:spChg chg="mod">
          <ac:chgData name="Mike Montemurro" userId="40c20c913ca7511e" providerId="LiveId" clId="{94693106-464D-4F10-BC96-0C35D5E566B2}" dt="2021-09-20T16:02:31.142" v="426" actId="1076"/>
          <ac:spMkLst>
            <pc:docMk/>
            <pc:sldMk cId="1107610500" sldId="862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94693106-464D-4F10-BC96-0C35D5E566B2}" dt="2021-09-20T12:48:47.324" v="67" actId="20577"/>
        <pc:sldMkLst>
          <pc:docMk/>
          <pc:sldMk cId="214907921" sldId="867"/>
        </pc:sldMkLst>
        <pc:spChg chg="mod">
          <ac:chgData name="Mike Montemurro" userId="40c20c913ca7511e" providerId="LiveId" clId="{94693106-464D-4F10-BC96-0C35D5E566B2}" dt="2021-09-20T12:41:49.336" v="8" actId="20577"/>
          <ac:spMkLst>
            <pc:docMk/>
            <pc:sldMk cId="214907921" sldId="867"/>
            <ac:spMk id="9222" creationId="{00000000-0000-0000-0000-000000000000}"/>
          </ac:spMkLst>
        </pc:spChg>
        <pc:spChg chg="mod">
          <ac:chgData name="Mike Montemurro" userId="40c20c913ca7511e" providerId="LiveId" clId="{94693106-464D-4F10-BC96-0C35D5E566B2}" dt="2021-09-20T12:48:47.324" v="67" actId="20577"/>
          <ac:spMkLst>
            <pc:docMk/>
            <pc:sldMk cId="214907921" sldId="867"/>
            <ac:spMk id="9223" creationId="{00000000-0000-0000-0000-000000000000}"/>
          </ac:spMkLst>
        </pc:spChg>
      </pc:sldChg>
      <pc:sldChg chg="addSp delSp modSp add mod">
        <pc:chgData name="Mike Montemurro" userId="40c20c913ca7511e" providerId="LiveId" clId="{94693106-464D-4F10-BC96-0C35D5E566B2}" dt="2021-09-20T15:49:51.478" v="221" actId="20577"/>
        <pc:sldMkLst>
          <pc:docMk/>
          <pc:sldMk cId="3492746719" sldId="868"/>
        </pc:sldMkLst>
        <pc:spChg chg="add del mod">
          <ac:chgData name="Mike Montemurro" userId="40c20c913ca7511e" providerId="LiveId" clId="{94693106-464D-4F10-BC96-0C35D5E566B2}" dt="2021-09-20T12:54:37.838" v="129" actId="478"/>
          <ac:spMkLst>
            <pc:docMk/>
            <pc:sldMk cId="3492746719" sldId="868"/>
            <ac:spMk id="2" creationId="{36B35F48-2424-4FEA-84DD-C6883F25FB93}"/>
          </ac:spMkLst>
        </pc:spChg>
        <pc:spChg chg="mod">
          <ac:chgData name="Mike Montemurro" userId="40c20c913ca7511e" providerId="LiveId" clId="{94693106-464D-4F10-BC96-0C35D5E566B2}" dt="2021-09-20T12:54:59.951" v="134" actId="20577"/>
          <ac:spMkLst>
            <pc:docMk/>
            <pc:sldMk cId="3492746719" sldId="868"/>
            <ac:spMk id="9222" creationId="{00000000-0000-0000-0000-000000000000}"/>
          </ac:spMkLst>
        </pc:spChg>
        <pc:spChg chg="mod">
          <ac:chgData name="Mike Montemurro" userId="40c20c913ca7511e" providerId="LiveId" clId="{94693106-464D-4F10-BC96-0C35D5E566B2}" dt="2021-09-20T15:49:51.478" v="221" actId="20577"/>
          <ac:spMkLst>
            <pc:docMk/>
            <pc:sldMk cId="3492746719" sldId="868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94693106-464D-4F10-BC96-0C35D5E566B2}" dt="2021-09-20T15:51:57.397" v="251" actId="20577"/>
        <pc:sldMkLst>
          <pc:docMk/>
          <pc:sldMk cId="2208960934" sldId="869"/>
        </pc:sldMkLst>
        <pc:spChg chg="mod">
          <ac:chgData name="Mike Montemurro" userId="40c20c913ca7511e" providerId="LiveId" clId="{94693106-464D-4F10-BC96-0C35D5E566B2}" dt="2021-09-20T13:00:42.414" v="165" actId="20577"/>
          <ac:spMkLst>
            <pc:docMk/>
            <pc:sldMk cId="2208960934" sldId="869"/>
            <ac:spMk id="9222" creationId="{00000000-0000-0000-0000-000000000000}"/>
          </ac:spMkLst>
        </pc:spChg>
        <pc:spChg chg="mod">
          <ac:chgData name="Mike Montemurro" userId="40c20c913ca7511e" providerId="LiveId" clId="{94693106-464D-4F10-BC96-0C35D5E566B2}" dt="2021-09-20T15:51:57.397" v="251" actId="20577"/>
          <ac:spMkLst>
            <pc:docMk/>
            <pc:sldMk cId="2208960934" sldId="869"/>
            <ac:spMk id="9223" creationId="{00000000-0000-0000-0000-000000000000}"/>
          </ac:spMkLst>
        </pc:spChg>
      </pc:sldChg>
      <pc:sldChg chg="addSp delSp modSp add mod">
        <pc:chgData name="Mike Montemurro" userId="40c20c913ca7511e" providerId="LiveId" clId="{94693106-464D-4F10-BC96-0C35D5E566B2}" dt="2021-09-20T16:03:11.974" v="432" actId="478"/>
        <pc:sldMkLst>
          <pc:docMk/>
          <pc:sldMk cId="2810329246" sldId="870"/>
        </pc:sldMkLst>
        <pc:spChg chg="add del">
          <ac:chgData name="Mike Montemurro" userId="40c20c913ca7511e" providerId="LiveId" clId="{94693106-464D-4F10-BC96-0C35D5E566B2}" dt="2021-09-20T16:03:11.974" v="432" actId="478"/>
          <ac:spMkLst>
            <pc:docMk/>
            <pc:sldMk cId="2810329246" sldId="870"/>
            <ac:spMk id="7" creationId="{BAC275E5-E310-4E34-AD00-F95237FA9608}"/>
          </ac:spMkLst>
        </pc:spChg>
        <pc:spChg chg="mod">
          <ac:chgData name="Mike Montemurro" userId="40c20c913ca7511e" providerId="LiveId" clId="{94693106-464D-4F10-BC96-0C35D5E566B2}" dt="2021-09-20T15:54:32.312" v="258" actId="20577"/>
          <ac:spMkLst>
            <pc:docMk/>
            <pc:sldMk cId="2810329246" sldId="870"/>
            <ac:spMk id="9222" creationId="{00000000-0000-0000-0000-000000000000}"/>
          </ac:spMkLst>
        </pc:spChg>
        <pc:spChg chg="mod">
          <ac:chgData name="Mike Montemurro" userId="40c20c913ca7511e" providerId="LiveId" clId="{94693106-464D-4F10-BC96-0C35D5E566B2}" dt="2021-09-20T15:51:43.381" v="239" actId="20577"/>
          <ac:spMkLst>
            <pc:docMk/>
            <pc:sldMk cId="2810329246" sldId="870"/>
            <ac:spMk id="9223" creationId="{00000000-0000-0000-0000-000000000000}"/>
          </ac:spMkLst>
        </pc:spChg>
      </pc:sldChg>
      <pc:sldChg chg="addSp delSp modSp add mod">
        <pc:chgData name="Mike Montemurro" userId="40c20c913ca7511e" providerId="LiveId" clId="{94693106-464D-4F10-BC96-0C35D5E566B2}" dt="2021-09-20T16:03:05.155" v="431" actId="478"/>
        <pc:sldMkLst>
          <pc:docMk/>
          <pc:sldMk cId="1250108037" sldId="871"/>
        </pc:sldMkLst>
        <pc:spChg chg="add del">
          <ac:chgData name="Mike Montemurro" userId="40c20c913ca7511e" providerId="LiveId" clId="{94693106-464D-4F10-BC96-0C35D5E566B2}" dt="2021-09-20T16:03:05.155" v="431" actId="478"/>
          <ac:spMkLst>
            <pc:docMk/>
            <pc:sldMk cId="1250108037" sldId="871"/>
            <ac:spMk id="7" creationId="{8A1DFDFB-B038-43E9-B8FA-88EF6FD24F39}"/>
          </ac:spMkLst>
        </pc:spChg>
        <pc:spChg chg="add del">
          <ac:chgData name="Mike Montemurro" userId="40c20c913ca7511e" providerId="LiveId" clId="{94693106-464D-4F10-BC96-0C35D5E566B2}" dt="2021-09-20T16:03:00.904" v="430" actId="478"/>
          <ac:spMkLst>
            <pc:docMk/>
            <pc:sldMk cId="1250108037" sldId="871"/>
            <ac:spMk id="9" creationId="{DE5EE27E-2063-4B92-988D-BDA5479B5ED3}"/>
          </ac:spMkLst>
        </pc:spChg>
        <pc:spChg chg="mod">
          <ac:chgData name="Mike Montemurro" userId="40c20c913ca7511e" providerId="LiveId" clId="{94693106-464D-4F10-BC96-0C35D5E566B2}" dt="2021-09-20T15:56:03.933" v="339" actId="313"/>
          <ac:spMkLst>
            <pc:docMk/>
            <pc:sldMk cId="1250108037" sldId="871"/>
            <ac:spMk id="9222" creationId="{00000000-0000-0000-0000-000000000000}"/>
          </ac:spMkLst>
        </pc:spChg>
        <pc:spChg chg="mod">
          <ac:chgData name="Mike Montemurro" userId="40c20c913ca7511e" providerId="LiveId" clId="{94693106-464D-4F10-BC96-0C35D5E566B2}" dt="2021-09-20T15:57:34.084" v="387" actId="20577"/>
          <ac:spMkLst>
            <pc:docMk/>
            <pc:sldMk cId="1250108037" sldId="871"/>
            <ac:spMk id="9223" creationId="{00000000-0000-0000-0000-000000000000}"/>
          </ac:spMkLst>
        </pc:spChg>
      </pc:sldChg>
      <pc:sldChg chg="delSp modSp add mod">
        <pc:chgData name="Mike Montemurro" userId="40c20c913ca7511e" providerId="LiveId" clId="{94693106-464D-4F10-BC96-0C35D5E566B2}" dt="2021-09-20T16:04:07.303" v="463" actId="20577"/>
        <pc:sldMkLst>
          <pc:docMk/>
          <pc:sldMk cId="3871047418" sldId="872"/>
        </pc:sldMkLst>
        <pc:spChg chg="del">
          <ac:chgData name="Mike Montemurro" userId="40c20c913ca7511e" providerId="LiveId" clId="{94693106-464D-4F10-BC96-0C35D5E566B2}" dt="2021-09-20T16:02:55.421" v="429" actId="478"/>
          <ac:spMkLst>
            <pc:docMk/>
            <pc:sldMk cId="3871047418" sldId="872"/>
            <ac:spMk id="7" creationId="{8A1DFDFB-B038-43E9-B8FA-88EF6FD24F39}"/>
          </ac:spMkLst>
        </pc:spChg>
        <pc:spChg chg="del">
          <ac:chgData name="Mike Montemurro" userId="40c20c913ca7511e" providerId="LiveId" clId="{94693106-464D-4F10-BC96-0C35D5E566B2}" dt="2021-09-20T16:02:51.547" v="428" actId="478"/>
          <ac:spMkLst>
            <pc:docMk/>
            <pc:sldMk cId="3871047418" sldId="872"/>
            <ac:spMk id="9" creationId="{DE5EE27E-2063-4B92-988D-BDA5479B5ED3}"/>
          </ac:spMkLst>
        </pc:spChg>
        <pc:spChg chg="mod">
          <ac:chgData name="Mike Montemurro" userId="40c20c913ca7511e" providerId="LiveId" clId="{94693106-464D-4F10-BC96-0C35D5E566B2}" dt="2021-09-20T16:04:07.303" v="463" actId="20577"/>
          <ac:spMkLst>
            <pc:docMk/>
            <pc:sldMk cId="3871047418" sldId="872"/>
            <ac:spMk id="9222" creationId="{00000000-0000-0000-0000-000000000000}"/>
          </ac:spMkLst>
        </pc:spChg>
        <pc:spChg chg="mod">
          <ac:chgData name="Mike Montemurro" userId="40c20c913ca7511e" providerId="LiveId" clId="{94693106-464D-4F10-BC96-0C35D5E566B2}" dt="2021-09-20T16:03:39.174" v="438" actId="14"/>
          <ac:spMkLst>
            <pc:docMk/>
            <pc:sldMk cId="3871047418" sldId="872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94693106-464D-4F10-BC96-0C35D5E566B2}" dt="2021-09-20T17:52:32.737" v="47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4693106-464D-4F10-BC96-0C35D5E566B2}" dt="2021-09-20T17:52:32.737" v="479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94693106-464D-4F10-BC96-0C35D5E566B2}" dt="2021-09-20T17:52:09.323" v="47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r9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2021-08-23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and “GEN Motion - If only” tabs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https://mentor.ieee.org/802.11/dcn/21/11-21-0690-02-000m-revme-cc35-sec-comments.xlsx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105563</TotalTime>
  <Words>2502</Words>
  <Application>Microsoft Office PowerPoint</Application>
  <PresentationFormat>Widescreen</PresentationFormat>
  <Paragraphs>386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4593</cp:revision>
  <cp:lastPrinted>2014-11-04T15:04:57Z</cp:lastPrinted>
  <dcterms:created xsi:type="dcterms:W3CDTF">2007-04-17T18:10:23Z</dcterms:created>
  <dcterms:modified xsi:type="dcterms:W3CDTF">2021-09-20T17:52:50Z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