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B01906-C477-4045-859B-11FE22C785E9}" v="4" dt="2021-08-23T14:31:45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89250" autoAdjust="0"/>
  </p:normalViewPr>
  <p:slideViewPr>
    <p:cSldViewPr>
      <p:cViewPr varScale="1">
        <p:scale>
          <a:sx n="90" d="100"/>
          <a:sy n="90" d="100"/>
        </p:scale>
        <p:origin x="62" y="29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CCB01906-C477-4045-859B-11FE22C785E9}"/>
    <pc:docChg chg="custSel addSld delSld modSld modMainMaster modSection">
      <pc:chgData name="Mike Montemurro" userId="40c20c913ca7511e" providerId="LiveId" clId="{CCB01906-C477-4045-859B-11FE22C785E9}" dt="2021-08-23T14:36:40.722" v="735" actId="20577"/>
      <pc:docMkLst>
        <pc:docMk/>
      </pc:docMkLst>
      <pc:sldChg chg="modSp mod">
        <pc:chgData name="Mike Montemurro" userId="40c20c913ca7511e" providerId="LiveId" clId="{CCB01906-C477-4045-859B-11FE22C785E9}" dt="2021-08-23T13:10:51.294" v="3" actId="20577"/>
        <pc:sldMkLst>
          <pc:docMk/>
          <pc:sldMk cId="2822743645" sldId="850"/>
        </pc:sldMkLst>
        <pc:spChg chg="mod">
          <ac:chgData name="Mike Montemurro" userId="40c20c913ca7511e" providerId="LiveId" clId="{CCB01906-C477-4045-859B-11FE22C785E9}" dt="2021-08-23T13:10:51.294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CCB01906-C477-4045-859B-11FE22C785E9}" dt="2021-08-23T14:35:32.168" v="675" actId="20577"/>
        <pc:sldMkLst>
          <pc:docMk/>
          <pc:sldMk cId="1534783362" sldId="859"/>
        </pc:sldMkLst>
        <pc:spChg chg="mod">
          <ac:chgData name="Mike Montemurro" userId="40c20c913ca7511e" providerId="LiveId" clId="{CCB01906-C477-4045-859B-11FE22C785E9}" dt="2021-08-23T14:35:32.168" v="675" actId="20577"/>
          <ac:spMkLst>
            <pc:docMk/>
            <pc:sldMk cId="1534783362" sldId="859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2:36.881" v="113" actId="20577"/>
          <ac:spMkLst>
            <pc:docMk/>
            <pc:sldMk cId="1534783362" sldId="85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15:48.514" v="228" actId="20577"/>
        <pc:sldMkLst>
          <pc:docMk/>
          <pc:sldMk cId="3808423104" sldId="860"/>
        </pc:sldMkLst>
        <pc:spChg chg="mod">
          <ac:chgData name="Mike Montemurro" userId="40c20c913ca7511e" providerId="LiveId" clId="{CCB01906-C477-4045-859B-11FE22C785E9}" dt="2021-08-23T14:15:48.514" v="228" actId="20577"/>
          <ac:spMkLst>
            <pc:docMk/>
            <pc:sldMk cId="3808423104" sldId="860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5:38.363" v="217" actId="20577"/>
          <ac:spMkLst>
            <pc:docMk/>
            <pc:sldMk cId="3808423104" sldId="86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5:21.497" v="673" actId="20577"/>
        <pc:sldMkLst>
          <pc:docMk/>
          <pc:sldMk cId="3205855290" sldId="861"/>
        </pc:sldMkLst>
        <pc:spChg chg="mod">
          <ac:chgData name="Mike Montemurro" userId="40c20c913ca7511e" providerId="LiveId" clId="{CCB01906-C477-4045-859B-11FE22C785E9}" dt="2021-08-23T14:35:21.497" v="673" actId="20577"/>
          <ac:spMkLst>
            <pc:docMk/>
            <pc:sldMk cId="3205855290" sldId="861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8:49.547" v="282" actId="20577"/>
          <ac:spMkLst>
            <pc:docMk/>
            <pc:sldMk cId="3205855290" sldId="86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5:11.469" v="671"/>
        <pc:sldMkLst>
          <pc:docMk/>
          <pc:sldMk cId="1107610500" sldId="862"/>
        </pc:sldMkLst>
        <pc:spChg chg="mod">
          <ac:chgData name="Mike Montemurro" userId="40c20c913ca7511e" providerId="LiveId" clId="{CCB01906-C477-4045-859B-11FE22C785E9}" dt="2021-08-23T14:35:11.469" v="671"/>
          <ac:spMkLst>
            <pc:docMk/>
            <pc:sldMk cId="1107610500" sldId="862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28:37.266" v="388" actId="20577"/>
          <ac:spMkLst>
            <pc:docMk/>
            <pc:sldMk cId="1107610500" sldId="86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6:15.019" v="733" actId="20577"/>
        <pc:sldMkLst>
          <pc:docMk/>
          <pc:sldMk cId="3258281006" sldId="863"/>
        </pc:sldMkLst>
        <pc:spChg chg="mod">
          <ac:chgData name="Mike Montemurro" userId="40c20c913ca7511e" providerId="LiveId" clId="{CCB01906-C477-4045-859B-11FE22C785E9}" dt="2021-08-23T14:21:07.373" v="331" actId="20577"/>
          <ac:spMkLst>
            <pc:docMk/>
            <pc:sldMk cId="3258281006" sldId="863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6:15.019" v="733" actId="20577"/>
          <ac:spMkLst>
            <pc:docMk/>
            <pc:sldMk cId="3258281006" sldId="86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6:40.722" v="735" actId="20577"/>
        <pc:sldMkLst>
          <pc:docMk/>
          <pc:sldMk cId="1739944815" sldId="864"/>
        </pc:sldMkLst>
        <pc:spChg chg="mod">
          <ac:chgData name="Mike Montemurro" userId="40c20c913ca7511e" providerId="LiveId" clId="{CCB01906-C477-4045-859B-11FE22C785E9}" dt="2021-08-23T14:35:08.274" v="670"/>
          <ac:spMkLst>
            <pc:docMk/>
            <pc:sldMk cId="1739944815" sldId="864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6:40.722" v="735" actId="20577"/>
          <ac:spMkLst>
            <pc:docMk/>
            <pc:sldMk cId="1739944815" sldId="864"/>
            <ac:spMk id="9223" creationId="{00000000-0000-0000-0000-000000000000}"/>
          </ac:spMkLst>
        </pc:spChg>
      </pc:sldChg>
      <pc:sldChg chg="new del">
        <pc:chgData name="Mike Montemurro" userId="40c20c913ca7511e" providerId="LiveId" clId="{CCB01906-C477-4045-859B-11FE22C785E9}" dt="2021-08-23T14:31:18.331" v="450" actId="47"/>
        <pc:sldMkLst>
          <pc:docMk/>
          <pc:sldMk cId="3256629935" sldId="865"/>
        </pc:sldMkLst>
      </pc:sldChg>
      <pc:sldChg chg="modSp add mod">
        <pc:chgData name="Mike Montemurro" userId="40c20c913ca7511e" providerId="LiveId" clId="{CCB01906-C477-4045-859B-11FE22C785E9}" dt="2021-08-23T14:34:01.571" v="669" actId="20577"/>
        <pc:sldMkLst>
          <pc:docMk/>
          <pc:sldMk cId="1994428565" sldId="866"/>
        </pc:sldMkLst>
        <pc:spChg chg="mod">
          <ac:chgData name="Mike Montemurro" userId="40c20c913ca7511e" providerId="LiveId" clId="{CCB01906-C477-4045-859B-11FE22C785E9}" dt="2021-08-23T14:34:01.571" v="669" actId="20577"/>
          <ac:spMkLst>
            <pc:docMk/>
            <pc:sldMk cId="1994428565" sldId="866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3:51.147" v="658" actId="20577"/>
          <ac:spMkLst>
            <pc:docMk/>
            <pc:sldMk cId="1994428565" sldId="866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CCB01906-C477-4045-859B-11FE22C785E9}" dt="2021-08-23T13:10:43.555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CCB01906-C477-4045-859B-11FE22C785E9}" dt="2021-08-23T13:10:43.55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August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105359</TotalTime>
  <Words>1808</Words>
  <Application>Microsoft Office PowerPoint</Application>
  <PresentationFormat>Widescreen</PresentationFormat>
  <Paragraphs>279</Paragraphs>
  <Slides>16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4593</cp:revision>
  <cp:lastPrinted>2014-11-04T15:04:57Z</cp:lastPrinted>
  <dcterms:created xsi:type="dcterms:W3CDTF">2007-04-17T18:10:23Z</dcterms:created>
  <dcterms:modified xsi:type="dcterms:W3CDTF">2021-08-23T14:36:58Z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