
<file path=[Content_Types].xml><?xml version="1.0" encoding="utf-8"?>
<Types xmlns="http://schemas.openxmlformats.org/package/2006/content-types">
  <Default Extension="bin" ContentType="application/vnd.openxmlformats-officedocument.oleObject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850" r:id="rId2"/>
    <p:sldId id="851" r:id="rId3"/>
    <p:sldId id="751" r:id="rId4"/>
    <p:sldId id="852" r:id="rId5"/>
    <p:sldId id="853" r:id="rId6"/>
    <p:sldId id="855" r:id="rId7"/>
    <p:sldId id="856" r:id="rId8"/>
    <p:sldId id="857" r:id="rId9"/>
    <p:sldId id="858" r:id="rId10"/>
    <p:sldId id="859" r:id="rId11"/>
    <p:sldId id="860" r:id="rId12"/>
    <p:sldId id="861" r:id="rId13"/>
    <p:sldId id="863" r:id="rId14"/>
    <p:sldId id="862" r:id="rId15"/>
    <p:sldId id="864" r:id="rId16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DFE7571-C873-4DEA-B855-E32A36A3D0A1}">
          <p14:sldIdLst>
            <p14:sldId id="850"/>
            <p14:sldId id="851"/>
            <p14:sldId id="751"/>
            <p14:sldId id="852"/>
            <p14:sldId id="853"/>
            <p14:sldId id="855"/>
            <p14:sldId id="856"/>
          </p14:sldIdLst>
        </p14:section>
        <p14:section name="Untitled Section" id="{81441D95-A017-4A3D-8256-78B00FBC397B}">
          <p14:sldIdLst>
            <p14:sldId id="857"/>
            <p14:sldId id="858"/>
            <p14:sldId id="859"/>
            <p14:sldId id="860"/>
            <p14:sldId id="861"/>
            <p14:sldId id="863"/>
            <p14:sldId id="862"/>
            <p14:sldId id="864"/>
          </p14:sldIdLst>
        </p14:section>
        <p14:section name="Untitled Section" id="{785FCC10-6561-4604-AB95-6417B3A9F74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26698A4-108B-44DC-9EB7-226264863259}" v="14" dt="2021-08-18T13:55:49.49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309" autoAdjust="0"/>
    <p:restoredTop sz="89250" autoAdjust="0"/>
  </p:normalViewPr>
  <p:slideViewPr>
    <p:cSldViewPr>
      <p:cViewPr>
        <p:scale>
          <a:sx n="90" d="100"/>
          <a:sy n="90" d="100"/>
        </p:scale>
        <p:origin x="58" y="298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Montemurro" userId="40c20c913ca7511e" providerId="LiveId" clId="{626698A4-108B-44DC-9EB7-226264863259}"/>
    <pc:docChg chg="undo custSel addSld modSld sldOrd modMainMaster">
      <pc:chgData name="Michael Montemurro" userId="40c20c913ca7511e" providerId="LiveId" clId="{626698A4-108B-44DC-9EB7-226264863259}" dt="2021-08-18T13:56:46.868" v="646" actId="20577"/>
      <pc:docMkLst>
        <pc:docMk/>
      </pc:docMkLst>
      <pc:sldChg chg="modSp mod">
        <pc:chgData name="Michael Montemurro" userId="40c20c913ca7511e" providerId="LiveId" clId="{626698A4-108B-44DC-9EB7-226264863259}" dt="2021-08-12T18:58:59.332" v="29" actId="20577"/>
        <pc:sldMkLst>
          <pc:docMk/>
          <pc:sldMk cId="2822743645" sldId="850"/>
        </pc:sldMkLst>
        <pc:spChg chg="mod">
          <ac:chgData name="Michael Montemurro" userId="40c20c913ca7511e" providerId="LiveId" clId="{626698A4-108B-44DC-9EB7-226264863259}" dt="2021-08-12T18:58:59.332" v="29" actId="20577"/>
          <ac:spMkLst>
            <pc:docMk/>
            <pc:sldMk cId="2822743645" sldId="850"/>
            <ac:spMk id="5" creationId="{5C289E12-1085-4168-A398-0F7249308ABA}"/>
          </ac:spMkLst>
        </pc:spChg>
      </pc:sldChg>
      <pc:sldChg chg="modSp add mod">
        <pc:chgData name="Michael Montemurro" userId="40c20c913ca7511e" providerId="LiveId" clId="{626698A4-108B-44DC-9EB7-226264863259}" dt="2021-08-17T17:29:18.529" v="634" actId="20577"/>
        <pc:sldMkLst>
          <pc:docMk/>
          <pc:sldMk cId="1534783362" sldId="859"/>
        </pc:sldMkLst>
        <pc:spChg chg="mod">
          <ac:chgData name="Michael Montemurro" userId="40c20c913ca7511e" providerId="LiveId" clId="{626698A4-108B-44DC-9EB7-226264863259}" dt="2021-08-12T18:59:59.421" v="40" actId="20577"/>
          <ac:spMkLst>
            <pc:docMk/>
            <pc:sldMk cId="1534783362" sldId="859"/>
            <ac:spMk id="9222" creationId="{00000000-0000-0000-0000-000000000000}"/>
          </ac:spMkLst>
        </pc:spChg>
        <pc:spChg chg="mod">
          <ac:chgData name="Michael Montemurro" userId="40c20c913ca7511e" providerId="LiveId" clId="{626698A4-108B-44DC-9EB7-226264863259}" dt="2021-08-17T17:29:18.529" v="634" actId="20577"/>
          <ac:spMkLst>
            <pc:docMk/>
            <pc:sldMk cId="1534783362" sldId="859"/>
            <ac:spMk id="9223" creationId="{00000000-0000-0000-0000-000000000000}"/>
          </ac:spMkLst>
        </pc:spChg>
      </pc:sldChg>
      <pc:sldChg chg="modSp add mod">
        <pc:chgData name="Michael Montemurro" userId="40c20c913ca7511e" providerId="LiveId" clId="{626698A4-108B-44DC-9EB7-226264863259}" dt="2021-08-18T13:56:16.838" v="644" actId="20577"/>
        <pc:sldMkLst>
          <pc:docMk/>
          <pc:sldMk cId="3808423104" sldId="860"/>
        </pc:sldMkLst>
        <pc:spChg chg="mod">
          <ac:chgData name="Michael Montemurro" userId="40c20c913ca7511e" providerId="LiveId" clId="{626698A4-108B-44DC-9EB7-226264863259}" dt="2021-08-12T19:00:11.910" v="43" actId="20577"/>
          <ac:spMkLst>
            <pc:docMk/>
            <pc:sldMk cId="3808423104" sldId="860"/>
            <ac:spMk id="9222" creationId="{00000000-0000-0000-0000-000000000000}"/>
          </ac:spMkLst>
        </pc:spChg>
        <pc:spChg chg="mod">
          <ac:chgData name="Michael Montemurro" userId="40c20c913ca7511e" providerId="LiveId" clId="{626698A4-108B-44DC-9EB7-226264863259}" dt="2021-08-18T13:56:16.838" v="644" actId="20577"/>
          <ac:spMkLst>
            <pc:docMk/>
            <pc:sldMk cId="3808423104" sldId="860"/>
            <ac:spMk id="9223" creationId="{00000000-0000-0000-0000-000000000000}"/>
          </ac:spMkLst>
        </pc:spChg>
      </pc:sldChg>
      <pc:sldChg chg="modSp add mod">
        <pc:chgData name="Michael Montemurro" userId="40c20c913ca7511e" providerId="LiveId" clId="{626698A4-108B-44DC-9EB7-226264863259}" dt="2021-08-18T13:56:46.868" v="646" actId="20577"/>
        <pc:sldMkLst>
          <pc:docMk/>
          <pc:sldMk cId="3205855290" sldId="861"/>
        </pc:sldMkLst>
        <pc:spChg chg="mod">
          <ac:chgData name="Michael Montemurro" userId="40c20c913ca7511e" providerId="LiveId" clId="{626698A4-108B-44DC-9EB7-226264863259}" dt="2021-08-12T19:14:45.748" v="356" actId="20577"/>
          <ac:spMkLst>
            <pc:docMk/>
            <pc:sldMk cId="3205855290" sldId="861"/>
            <ac:spMk id="9222" creationId="{00000000-0000-0000-0000-000000000000}"/>
          </ac:spMkLst>
        </pc:spChg>
        <pc:spChg chg="mod">
          <ac:chgData name="Michael Montemurro" userId="40c20c913ca7511e" providerId="LiveId" clId="{626698A4-108B-44DC-9EB7-226264863259}" dt="2021-08-18T13:56:46.868" v="646" actId="20577"/>
          <ac:spMkLst>
            <pc:docMk/>
            <pc:sldMk cId="3205855290" sldId="861"/>
            <ac:spMk id="9223" creationId="{00000000-0000-0000-0000-000000000000}"/>
          </ac:spMkLst>
        </pc:spChg>
      </pc:sldChg>
      <pc:sldChg chg="modSp add mod">
        <pc:chgData name="Michael Montemurro" userId="40c20c913ca7511e" providerId="LiveId" clId="{626698A4-108B-44DC-9EB7-226264863259}" dt="2021-08-12T19:18:36.945" v="507" actId="20577"/>
        <pc:sldMkLst>
          <pc:docMk/>
          <pc:sldMk cId="1107610500" sldId="862"/>
        </pc:sldMkLst>
        <pc:spChg chg="mod">
          <ac:chgData name="Michael Montemurro" userId="40c20c913ca7511e" providerId="LiveId" clId="{626698A4-108B-44DC-9EB7-226264863259}" dt="2021-08-12T19:18:36.945" v="507" actId="20577"/>
          <ac:spMkLst>
            <pc:docMk/>
            <pc:sldMk cId="1107610500" sldId="862"/>
            <ac:spMk id="9222" creationId="{00000000-0000-0000-0000-000000000000}"/>
          </ac:spMkLst>
        </pc:spChg>
        <pc:spChg chg="mod">
          <ac:chgData name="Michael Montemurro" userId="40c20c913ca7511e" providerId="LiveId" clId="{626698A4-108B-44DC-9EB7-226264863259}" dt="2021-08-12T19:18:29.359" v="503" actId="20577"/>
          <ac:spMkLst>
            <pc:docMk/>
            <pc:sldMk cId="1107610500" sldId="862"/>
            <ac:spMk id="9223" creationId="{00000000-0000-0000-0000-000000000000}"/>
          </ac:spMkLst>
        </pc:spChg>
      </pc:sldChg>
      <pc:sldChg chg="modSp add mod ord">
        <pc:chgData name="Michael Montemurro" userId="40c20c913ca7511e" providerId="LiveId" clId="{626698A4-108B-44DC-9EB7-226264863259}" dt="2021-08-12T19:27:58.827" v="612" actId="255"/>
        <pc:sldMkLst>
          <pc:docMk/>
          <pc:sldMk cId="3258281006" sldId="863"/>
        </pc:sldMkLst>
        <pc:spChg chg="mod">
          <ac:chgData name="Michael Montemurro" userId="40c20c913ca7511e" providerId="LiveId" clId="{626698A4-108B-44DC-9EB7-226264863259}" dt="2021-08-12T19:26:44.095" v="602" actId="20577"/>
          <ac:spMkLst>
            <pc:docMk/>
            <pc:sldMk cId="3258281006" sldId="863"/>
            <ac:spMk id="9222" creationId="{00000000-0000-0000-0000-000000000000}"/>
          </ac:spMkLst>
        </pc:spChg>
        <pc:spChg chg="mod">
          <ac:chgData name="Michael Montemurro" userId="40c20c913ca7511e" providerId="LiveId" clId="{626698A4-108B-44DC-9EB7-226264863259}" dt="2021-08-12T19:27:58.827" v="612" actId="255"/>
          <ac:spMkLst>
            <pc:docMk/>
            <pc:sldMk cId="3258281006" sldId="863"/>
            <ac:spMk id="9223" creationId="{00000000-0000-0000-0000-000000000000}"/>
          </ac:spMkLst>
        </pc:spChg>
      </pc:sldChg>
      <pc:sldChg chg="modSp mod">
        <pc:chgData name="Michael Montemurro" userId="40c20c913ca7511e" providerId="LiveId" clId="{626698A4-108B-44DC-9EB7-226264863259}" dt="2021-08-12T19:21:15.896" v="591" actId="20577"/>
        <pc:sldMkLst>
          <pc:docMk/>
          <pc:sldMk cId="1739944815" sldId="864"/>
        </pc:sldMkLst>
        <pc:spChg chg="mod">
          <ac:chgData name="Michael Montemurro" userId="40c20c913ca7511e" providerId="LiveId" clId="{626698A4-108B-44DC-9EB7-226264863259}" dt="2021-08-12T19:21:15.896" v="591" actId="20577"/>
          <ac:spMkLst>
            <pc:docMk/>
            <pc:sldMk cId="1739944815" sldId="864"/>
            <ac:spMk id="9222" creationId="{00000000-0000-0000-0000-000000000000}"/>
          </ac:spMkLst>
        </pc:spChg>
        <pc:spChg chg="mod">
          <ac:chgData name="Michael Montemurro" userId="40c20c913ca7511e" providerId="LiveId" clId="{626698A4-108B-44DC-9EB7-226264863259}" dt="2021-08-12T19:20:48.312" v="525" actId="255"/>
          <ac:spMkLst>
            <pc:docMk/>
            <pc:sldMk cId="1739944815" sldId="864"/>
            <ac:spMk id="9223" creationId="{00000000-0000-0000-0000-000000000000}"/>
          </ac:spMkLst>
        </pc:spChg>
      </pc:sldChg>
      <pc:sldMasterChg chg="modSp mod">
        <pc:chgData name="Michael Montemurro" userId="40c20c913ca7511e" providerId="LiveId" clId="{626698A4-108B-44DC-9EB7-226264863259}" dt="2021-08-12T18:58:43.858" v="23" actId="20577"/>
        <pc:sldMasterMkLst>
          <pc:docMk/>
          <pc:sldMasterMk cId="0" sldId="2147483648"/>
        </pc:sldMasterMkLst>
        <pc:spChg chg="mod">
          <ac:chgData name="Michael Montemurro" userId="40c20c913ca7511e" providerId="LiveId" clId="{626698A4-108B-44DC-9EB7-226264863259}" dt="2021-08-12T18:58:43.858" v="23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Michael Montemurro" userId="40c20c913ca7511e" providerId="LiveId" clId="{626698A4-108B-44DC-9EB7-226264863259}" dt="2021-08-12T18:58:30.927" v="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16825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78018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54227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0068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49339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5284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63800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75159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6265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02749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96243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88204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0575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1F1DA77-CFCE-4DC0-B4B1-291C6A6AE1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FA9695-C1BB-41B2-BF85-AF49C30383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01452" y="304027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802.11-21/</a:t>
            </a:r>
            <a:r>
              <a:rPr lang="en-US" altLang="zh-CN" sz="1800" b="1" dirty="0"/>
              <a:t>0758</a:t>
            </a:r>
            <a:r>
              <a:rPr lang="en-US" altLang="en-US" sz="1800" b="1" dirty="0"/>
              <a:t>r7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51296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dirty="0"/>
              <a:t>Motions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914400" y="318315"/>
            <a:ext cx="122469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August </a:t>
            </a:r>
            <a:r>
              <a:rPr lang="en-US" altLang="en-US" sz="1800" b="1" dirty="0"/>
              <a:t>2021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38-04-000m-revme-wg-cc35-editor1-ad-hoc-comments.xls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0689-03-000m-revme-editor2-ad-hoc-comments.xlsx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09-000m-gen-adhoc-revme-cc35-comments.xl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690-05-000m-revme-cc35-sec-comments.xlsx" TargetMode="External"/><Relationship Id="rId5" Type="http://schemas.openxmlformats.org/officeDocument/2006/relationships/hyperlink" Target="https://mentor.ieee.org/802.11/dcn/21/11-21-0727-03-000m-revme-phy-comments.xls" TargetMode="External"/><Relationship Id="rId4" Type="http://schemas.openxmlformats.org/officeDocument/2006/relationships/hyperlink" Target="https://mentor.ieee.org/802.11/dcn/21/11-21-0793-05-000m-revme-mac-comments.xls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08-000m-gen-adhoc-revme-cc35-comments.xl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27-03-000m-revme-phy-comments.xl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177-09-0arc-liaison-to-revmd-on-ess.doc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12-02-000m-fixes-to-timing-measurement.docx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38-02-000m-revme-wg-cc35-editor1-ad-hoc-comments.xls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38-03-000m-revme-wg-cc35-editor1-ad-hoc-comments.xls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0-06-000m-revme-cc35-6ghz-comments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38-04-000m-revme-wg-cc35-editor1-ad-hoc-comments.xls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0689-02-000m-revme-editor2-ad-hoc-comments.xlsx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07-000m-gen-adhoc-revme-cc35-comments.xls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690-04-000m-revme-cc35-sec-comments.xlsx" TargetMode="External"/><Relationship Id="rId5" Type="http://schemas.openxmlformats.org/officeDocument/2006/relationships/hyperlink" Target="https://mentor.ieee.org/802.11/dcn/21/11-21-0727-01-000m-revme-phy-comments.xls" TargetMode="External"/><Relationship Id="rId4" Type="http://schemas.openxmlformats.org/officeDocument/2006/relationships/hyperlink" Target="https://mentor.ieee.org/802.11/dcn/21/11-21-0793-02-000m-revme-mac-comments.xl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5E50707-98ED-4145-A9F6-065F4ABFF8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2F4FC0A-8470-4D50-BF11-A989BDCF2C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7F8E238-240A-4782-BD7C-888A610FFE0E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685800"/>
            <a:ext cx="79248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n-US" kern="0" dirty="0" err="1"/>
              <a:t>REVme</a:t>
            </a:r>
            <a:r>
              <a:rPr lang="en-US" altLang="en-US" kern="0" dirty="0"/>
              <a:t> Motions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C289E12-1085-4168-A398-0F7249308ABA}"/>
              </a:ext>
            </a:extLst>
          </p:cNvPr>
          <p:cNvSpPr txBox="1">
            <a:spLocks noChangeArrowheads="1"/>
          </p:cNvSpPr>
          <p:nvPr/>
        </p:nvSpPr>
        <p:spPr>
          <a:xfrm>
            <a:off x="1982788" y="1241571"/>
            <a:ext cx="7772400" cy="381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2021-08-20</a:t>
            </a:r>
          </a:p>
        </p:txBody>
      </p:sp>
      <p:graphicFrame>
        <p:nvGraphicFramePr>
          <p:cNvPr id="6" name="Object 11">
            <a:extLst>
              <a:ext uri="{FF2B5EF4-FFF2-40B4-BE49-F238E27FC236}">
                <a16:creationId xmlns:a16="http://schemas.microsoft.com/office/drawing/2014/main" id="{5DED06DA-EE4D-40C6-9AB6-747267BE28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3730753"/>
              </p:ext>
            </p:extLst>
          </p:nvPr>
        </p:nvGraphicFramePr>
        <p:xfrm>
          <a:off x="2047875" y="2274888"/>
          <a:ext cx="8097838" cy="250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249760" imgH="2544840" progId="Word.Document.8">
                  <p:embed/>
                </p:oleObj>
              </mc:Choice>
              <mc:Fallback>
                <p:oleObj name="Document" r:id="rId2" imgW="8249760" imgH="2544840" progId="Word.Document.8">
                  <p:embed/>
                  <p:pic>
                    <p:nvPicPr>
                      <p:cNvPr id="6" name="Object 11">
                        <a:extLst>
                          <a:ext uri="{FF2B5EF4-FFF2-40B4-BE49-F238E27FC236}">
                            <a16:creationId xmlns:a16="http://schemas.microsoft.com/office/drawing/2014/main" id="{5DED06DA-EE4D-40C6-9AB6-747267BE280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7875" y="2274888"/>
                        <a:ext cx="8097838" cy="2500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12">
            <a:extLst>
              <a:ext uri="{FF2B5EF4-FFF2-40B4-BE49-F238E27FC236}">
                <a16:creationId xmlns:a16="http://schemas.microsoft.com/office/drawing/2014/main" id="{8E041250-97D7-46D2-AEEC-E733E6175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28227436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8 – EDITOR 1 and EDITOR 2 CIDs</a:t>
            </a:r>
            <a:br>
              <a:rPr lang="en-US" altLang="en-US" dirty="0"/>
            </a:br>
            <a:r>
              <a:rPr lang="en-US" altLang="en-US" dirty="0"/>
              <a:t>( - 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“Motion-EDITOR1-D” tab (4 CIDs) in </a:t>
            </a:r>
            <a:r>
              <a:rPr lang="en-US" altLang="en-US" dirty="0">
                <a:hlinkClick r:id="rId3"/>
              </a:rPr>
              <a:t>https://mentor.ieee.org/802.11/dcn/21/11-21-0738-04-000m-revme-wg-cc35-editor1-ad-hoc-comments.xlsx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ED2-B” and  "Motion ED2-C" tabs (4 CIDs) in </a:t>
            </a:r>
            <a:r>
              <a:rPr lang="en-US" altLang="en-US" dirty="0">
                <a:hlinkClick r:id="rId4"/>
              </a:rPr>
              <a:t>https://mentor.ieee.org/802.11/dcn</a:t>
            </a:r>
            <a:r>
              <a:rPr lang="en-US" altLang="en-US">
                <a:hlinkClick r:id="rId4"/>
              </a:rPr>
              <a:t>/21/11-21-0689-03-000m-revme-editor2-ad-hoc-comments</a:t>
            </a:r>
            <a:r>
              <a:rPr lang="en-US" altLang="en-US" dirty="0">
                <a:hlinkClick r:id="rId4"/>
              </a:rPr>
              <a:t>.xlsx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b="1" dirty="0"/>
              <a:t>and incorporate the text changes into the </a:t>
            </a:r>
            <a:r>
              <a:rPr lang="en-US" altLang="en-US" b="1" dirty="0" err="1"/>
              <a:t>TGme</a:t>
            </a:r>
            <a:r>
              <a:rPr lang="en-US" altLang="en-US" b="1" dirty="0"/>
              <a:t> draft. 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</a:t>
            </a: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7833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 – GEN, MAC, PHY, SEC CIDs</a:t>
            </a:r>
            <a:br>
              <a:rPr lang="en-US" altLang="en-US" dirty="0"/>
            </a:br>
            <a:r>
              <a:rPr lang="en-US" altLang="en-US" dirty="0"/>
              <a:t>(-)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June Motion A”, “GEN July Motion A”, “GEN July Motion B” tabs (7 CIDs) in </a:t>
            </a:r>
            <a:r>
              <a:rPr lang="en-US" altLang="en-US" dirty="0">
                <a:hlinkClick r:id="rId3"/>
              </a:rPr>
              <a:t>https://mentor.ieee.org/802.11/dcn/21/11-21-0699-09-000m-gen-adhoc-revme-cc35-comments.xls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MAC-AC” tab (11 CIDs) in </a:t>
            </a:r>
            <a:r>
              <a:rPr lang="en-US" altLang="en-US" dirty="0">
                <a:hlinkClick r:id="rId4"/>
              </a:rPr>
              <a:t>https://mentor.ieee.org/802.11/dcn/21/11-21-0793-04-000m-revme-mac-comments.xls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“PHY Motion B” (2 CIDs) in </a:t>
            </a:r>
            <a:r>
              <a:rPr lang="en-US" altLang="en-US" dirty="0">
                <a:hlinkClick r:id="rId5"/>
              </a:rPr>
              <a:t>https://mentor.ieee.org/802.11/dcn/21/11-21-0727-03-000m-revme-phy-comments.xls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C” tab (9 CIDs) in  </a:t>
            </a:r>
            <a:r>
              <a:rPr lang="en-US" altLang="en-US" dirty="0">
                <a:hlinkClick r:id="rId6"/>
              </a:rPr>
              <a:t>https://mentor.ieee.org/802.11/dcn/21/11-21-0690-05-000m-revme-cc35-sec-comments.xlsx</a:t>
            </a:r>
            <a:r>
              <a:rPr lang="en-US" altLang="en-US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000" b="1" dirty="0"/>
              <a:t>and incorporate the text changes into the </a:t>
            </a:r>
            <a:r>
              <a:rPr lang="en-US" altLang="en-US" sz="2000" b="1" dirty="0" err="1"/>
              <a:t>TGme</a:t>
            </a:r>
            <a:r>
              <a:rPr lang="en-US" altLang="en-US" sz="20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4231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10 – CID 153</a:t>
            </a:r>
            <a:br>
              <a:rPr lang="en-US" altLang="en-US" dirty="0"/>
            </a:br>
            <a:r>
              <a:rPr lang="en-US" altLang="en-US" dirty="0"/>
              <a:t>( - 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153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July Motion CID 153” tab in </a:t>
            </a:r>
            <a:r>
              <a:rPr lang="en-US" altLang="en-US" dirty="0">
                <a:hlinkClick r:id="rId3"/>
              </a:rPr>
              <a:t>https://mentor.ieee.org/802.11/dcn</a:t>
            </a:r>
            <a:r>
              <a:rPr lang="en-US" altLang="en-US">
                <a:hlinkClick r:id="rId3"/>
              </a:rPr>
              <a:t>/21/11-21-0699-09-000m-gen-adhoc-revme-cc35-comments</a:t>
            </a:r>
            <a:r>
              <a:rPr lang="en-US" altLang="en-US" dirty="0">
                <a:hlinkClick r:id="rId3"/>
              </a:rPr>
              <a:t>.xls </a:t>
            </a:r>
            <a:endParaRPr lang="en-US" altLang="en-US" dirty="0"/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8552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11 – CID 602</a:t>
            </a:r>
            <a:br>
              <a:rPr lang="en-US" altLang="en-US" dirty="0"/>
            </a:br>
            <a:r>
              <a:rPr lang="en-US" altLang="en-US" dirty="0"/>
              <a:t>(-)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Approve the comment resolution for CID 602 in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2400" dirty="0"/>
              <a:t>“PHY Motion B2” tab in </a:t>
            </a:r>
            <a:r>
              <a:rPr lang="en-US" altLang="en-US" sz="2400" dirty="0">
                <a:hlinkClick r:id="rId3"/>
              </a:rPr>
              <a:t>https://mentor.ieee.org/802.11/dcn/21/11-21-0727-03-000m-revme-phy-comments.xls</a:t>
            </a:r>
            <a:r>
              <a:rPr lang="en-US" altLang="en-US" sz="2400" dirty="0"/>
              <a:t>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2400" b="1" dirty="0"/>
              <a:t>and incorporate the text changes into the </a:t>
            </a:r>
            <a:r>
              <a:rPr lang="en-US" altLang="en-US" sz="2400" b="1" dirty="0" err="1"/>
              <a:t>TGme</a:t>
            </a:r>
            <a:r>
              <a:rPr lang="en-US" altLang="en-US" sz="2400" b="1" dirty="0"/>
              <a:t> draft. </a:t>
            </a:r>
            <a:br>
              <a:rPr lang="en-US" altLang="en-US" sz="2400" dirty="0"/>
            </a:br>
            <a:endParaRPr lang="en-US" altLang="en-US" sz="24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2810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11 – ESS terminology updates</a:t>
            </a:r>
            <a:br>
              <a:rPr lang="en-US" altLang="en-US" dirty="0"/>
            </a:br>
            <a:r>
              <a:rPr lang="en-US" altLang="en-US" dirty="0"/>
              <a:t>(-)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Instruct the editor to incorporate the changes in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GB" sz="24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https://mentor.ieee.org/802.11/dcn/20/11-20-0177-09-0arc-liaison-to-revmd-on-ess.docx</a:t>
            </a:r>
            <a:endParaRPr lang="en-C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dirty="0"/>
              <a:t> i</a:t>
            </a:r>
            <a:r>
              <a:rPr lang="en-US" altLang="en-US" b="1" dirty="0"/>
              <a:t>nto the </a:t>
            </a:r>
            <a:r>
              <a:rPr lang="en-US" altLang="en-US" b="1" dirty="0" err="1"/>
              <a:t>TGme</a:t>
            </a:r>
            <a:r>
              <a:rPr lang="en-US" altLang="en-US" b="1" dirty="0"/>
              <a:t> draft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 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2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6105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12 – Fixes to Timing Measurement</a:t>
            </a:r>
            <a:br>
              <a:rPr lang="en-US" altLang="en-US" dirty="0"/>
            </a:br>
            <a:r>
              <a:rPr lang="en-US" altLang="en-US" dirty="0"/>
              <a:t>(-)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Instruct the editor to incorporate the changes in</a:t>
            </a:r>
          </a:p>
          <a:p>
            <a:pPr marL="400050" lvl="1" indent="0">
              <a:lnSpc>
                <a:spcPct val="80000"/>
              </a:lnSpc>
              <a:buNone/>
            </a:pPr>
            <a:r>
              <a:rPr lang="en-GB" sz="24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https://mentor.ieee.org/802.11/dcn/21/11-21-1012-02-000m-fixes-to-timing-measurement.docx</a:t>
            </a:r>
            <a:endParaRPr lang="en-CA" sz="2400" u="sng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b="1" dirty="0"/>
              <a:t>into the </a:t>
            </a:r>
            <a:r>
              <a:rPr lang="en-US" altLang="en-US" b="1" dirty="0" err="1"/>
              <a:t>TGme</a:t>
            </a:r>
            <a:r>
              <a:rPr lang="en-US" altLang="en-US" b="1" dirty="0"/>
              <a:t> draft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 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2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944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C8C5802-0D60-46E2-A811-3DDD2A430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Abstract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E3CB10D-55A8-4529-BEDD-F608F8F8F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This document contains motions for </a:t>
            </a:r>
            <a:r>
              <a:rPr lang="en-US" altLang="en-US" dirty="0" err="1"/>
              <a:t>REVme</a:t>
            </a:r>
            <a:endParaRPr lang="en-CA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E02E723-23B8-494B-B023-844FE9E508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2AAB4D-61D0-4EF4-81DA-F406BA500B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6082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 – EDITOR1 CIDs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“Motion-EDITOR1-A” tab </a:t>
            </a:r>
            <a:r>
              <a:rPr lang="en-US" altLang="en-US" b="0" dirty="0"/>
              <a:t>in </a:t>
            </a:r>
            <a:r>
              <a:rPr lang="en-US" altLang="en-US" dirty="0">
                <a:hlinkClick r:id="rId3"/>
              </a:rPr>
              <a:t>https://mentor.ieee.org/802.11/dcn/21/11-21-0738-02-000m-revme-wg-cc35-editor1-ad-hoc-comments.xlsx</a:t>
            </a:r>
            <a:r>
              <a:rPr lang="en-US" altLang="en-US" dirty="0"/>
              <a:t> 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and incorporate the text changes into the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draft. </a:t>
            </a:r>
            <a:br>
              <a:rPr lang="en-US" altLang="en-US" sz="2800" dirty="0"/>
            </a:br>
            <a:endParaRPr lang="en-US" altLang="en-US" sz="24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420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2 – EDITOR1 CIDs </a:t>
            </a:r>
            <a:br>
              <a:rPr lang="en-US" altLang="en-US" dirty="0"/>
            </a:br>
            <a:r>
              <a:rPr lang="en-US" altLang="en-US" dirty="0"/>
              <a:t>(2021-06-14)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“Motion-EDITOR1-B” tab (4 CIDs) </a:t>
            </a:r>
            <a:r>
              <a:rPr lang="en-US" altLang="en-US" b="0" dirty="0"/>
              <a:t>in </a:t>
            </a:r>
            <a:r>
              <a:rPr lang="en-US" altLang="en-US" dirty="0">
                <a:hlinkClick r:id="rId3"/>
              </a:rPr>
              <a:t>https://mentor.ieee.org/802.11/dcn/21/11-21-0738-03-000m-revme-wg-cc35-editor1-ad-hoc-comments.xlsx</a:t>
            </a:r>
            <a:r>
              <a:rPr lang="en-US" altLang="en-US" dirty="0"/>
              <a:t>  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and incorporate the text changes into the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draft. </a:t>
            </a:r>
            <a:br>
              <a:rPr lang="en-US" altLang="en-US" sz="2800" dirty="0"/>
            </a:br>
            <a:endParaRPr lang="en-US" altLang="en-US" sz="24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Approved.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097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 – GEN, SEC, MAC CIDs </a:t>
            </a:r>
            <a:br>
              <a:rPr lang="en-US" altLang="en-US" dirty="0"/>
            </a:br>
            <a:r>
              <a:rPr lang="en-US" altLang="en-US" dirty="0"/>
              <a:t>(2021-06-14)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697500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May Motion 1” tab (16 CIDs) in https://mentor.ieee.org/802.11/dcn/21/11-21-0699-05-000m-gen-adhoc-revme-cc35-comments.xls except CIDs 72, 73, 74, 75, 76, 77, 80, 598, 599 and 600.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A” tab (13 CIDs) in https://mentor.ieee.org/802.11/dcn/21/11-21-0690-02-000m-revme-cc35-sec-comments.xlsx except CID 589.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MAC-AA” tab (6 CIDs) in https://mentor.ieee.org/802.11/dcn/21/11-21-0793-01-000m-revme-mac-comments.xls except 596.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and incorporate the text changes into the </a:t>
            </a:r>
            <a:r>
              <a:rPr lang="en-US" altLang="en-US" dirty="0" err="1"/>
              <a:t>TGme</a:t>
            </a:r>
            <a:r>
              <a:rPr lang="en-US" altLang="en-US" dirty="0"/>
              <a:t> draft. and incorporate the text changes into the </a:t>
            </a:r>
            <a:r>
              <a:rPr lang="en-US" altLang="en-US" dirty="0" err="1"/>
              <a:t>TGme</a:t>
            </a:r>
            <a:r>
              <a:rPr lang="en-US" altLang="en-US" dirty="0"/>
              <a:t> draft. 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</a:t>
            </a: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382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 – 6 GHz regulatory CIDs </a:t>
            </a:r>
            <a:br>
              <a:rPr lang="en-US" altLang="en-US" dirty="0"/>
            </a:br>
            <a:r>
              <a:rPr lang="en-US" altLang="en-US" dirty="0"/>
              <a:t>(2021-06-14)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for CIDs 596, 598, 599 and 600 in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>
                <a:hlinkClick r:id="rId3"/>
              </a:rPr>
              <a:t>https://mentor.ieee.org/802.11/dcn/21/11-21-0790-06-000m-revme-cc35-6ghz-comments.docx</a:t>
            </a:r>
            <a:r>
              <a:rPr lang="en-US" altLang="en-US" dirty="0"/>
              <a:t>  (4 CIDs) 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and incorporate the text changes into the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draft. </a:t>
            </a:r>
            <a:br>
              <a:rPr lang="en-US" altLang="en-US" sz="2800" dirty="0"/>
            </a:br>
            <a:endParaRPr lang="en-US" altLang="en-US" sz="24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</a:t>
            </a:r>
            <a:r>
              <a:rPr lang="en-US" altLang="en-US" sz="2800" dirty="0" err="1"/>
              <a:t>Youhan</a:t>
            </a:r>
            <a:r>
              <a:rPr lang="en-US" altLang="en-US" sz="2800" dirty="0"/>
              <a:t> Kim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Brian Hart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17 – Yes; 2 – No; 1 – Abstain. Motion Passes.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5325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 – CID 589 </a:t>
            </a:r>
            <a:br>
              <a:rPr lang="en-US" altLang="en-US" dirty="0"/>
            </a:br>
            <a:r>
              <a:rPr lang="en-US" altLang="en-US" dirty="0"/>
              <a:t>(2021-06-14)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CIDs 589 in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A” tab in https://mentor.ieee.org/802.11/dcn/21/11-21-0690-02-000m-revme-cc35-sec-comments.xlsx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2800" dirty="0"/>
            </a:br>
            <a:endParaRPr lang="en-US" altLang="en-US" sz="24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15 – Yes; 1 – No; 5 – Abstain. Motion Passes.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6081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6 – EDITOR 1 and EDITOR 2 CIDs</a:t>
            </a:r>
            <a:br>
              <a:rPr lang="en-US" altLang="en-US" dirty="0"/>
            </a:br>
            <a:r>
              <a:rPr lang="en-US" altLang="en-US" dirty="0"/>
              <a:t>(2021-07-15)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“Motion-EDITOR1-C” tab (2 CIDs) in </a:t>
            </a:r>
            <a:r>
              <a:rPr lang="en-US" altLang="en-US" dirty="0">
                <a:hlinkClick r:id="rId3"/>
              </a:rPr>
              <a:t>https://mentor.ieee.org/802.11/dcn/21/11-21-0738-04-000m-revme-wg-cc35-editor1-ad-hoc-comments.xlsx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ED2-A” tab (11 CIDs) in </a:t>
            </a:r>
            <a:r>
              <a:rPr lang="en-US" altLang="en-US" dirty="0">
                <a:hlinkClick r:id="rId4"/>
              </a:rPr>
              <a:t>https://mentor.ieee.org/802.11/dcn/21/11-21-0689-02-000m-revme-editor2-ad-hoc-comments.xlsx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and incorporate the text changes into the </a:t>
            </a:r>
            <a:r>
              <a:rPr lang="en-US" altLang="en-US" dirty="0" err="1"/>
              <a:t>TGme</a:t>
            </a:r>
            <a:r>
              <a:rPr lang="en-US" altLang="en-US" dirty="0"/>
              <a:t> draft. 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</a:t>
            </a: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0812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7 – GEN, MAC, PHY, SEC CIDs</a:t>
            </a:r>
            <a:br>
              <a:rPr lang="en-US" altLang="en-US" dirty="0"/>
            </a:br>
            <a:r>
              <a:rPr lang="en-US" altLang="en-US" dirty="0"/>
              <a:t>(2021-07-15)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June Motion Excepts” tab (6 CIDs) in </a:t>
            </a:r>
            <a:r>
              <a:rPr lang="en-US" altLang="en-US" dirty="0">
                <a:hlinkClick r:id="rId3"/>
              </a:rPr>
              <a:t>https://mentor.ieee.org/802.11/dcn/21/11-21-0699-07-000m-gen-adhoc-revme-cc35-comments.xls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MAC-AB” tab (4 CIDs) in </a:t>
            </a:r>
            <a:r>
              <a:rPr lang="en-US" altLang="en-US" dirty="0">
                <a:hlinkClick r:id="rId4"/>
              </a:rPr>
              <a:t>https://mentor.ieee.org/802.11/dcn/21/11-21-0793-03-000m-revme-mac-comments.xls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“PHY Motion A” tab (13 CIDs) in </a:t>
            </a:r>
            <a:r>
              <a:rPr lang="en-US" altLang="en-US" dirty="0">
                <a:hlinkClick r:id="rId5"/>
              </a:rPr>
              <a:t>https://mentor.ieee.org/802.11/dcn/21/11-21-0727-02-000m-revme-phy-comments.xls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B” tab (2 CIDs) in  </a:t>
            </a:r>
            <a:r>
              <a:rPr lang="en-US" altLang="en-US" dirty="0">
                <a:hlinkClick r:id="rId6"/>
              </a:rPr>
              <a:t>https://mentor.ieee.org/802.11/dcn/21/11-21-0690-04-000m-revme-cc35-sec-comments.xlsx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and incorporate the text changes into the </a:t>
            </a:r>
            <a:r>
              <a:rPr lang="en-US" altLang="en-US" dirty="0" err="1"/>
              <a:t>TGme</a:t>
            </a:r>
            <a:r>
              <a:rPr lang="en-US" altLang="en-US" dirty="0"/>
              <a:t> draft. 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29441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105272</TotalTime>
  <Words>1588</Words>
  <Application>Microsoft Office PowerPoint</Application>
  <PresentationFormat>Widescreen</PresentationFormat>
  <Paragraphs>260</Paragraphs>
  <Slides>15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Times New Roman</vt:lpstr>
      <vt:lpstr>802-11-Submission</vt:lpstr>
      <vt:lpstr>Document</vt:lpstr>
      <vt:lpstr>PowerPoint Presentation</vt:lpstr>
      <vt:lpstr>Abstract</vt:lpstr>
      <vt:lpstr>Motion 1 – EDITOR1 CIDs</vt:lpstr>
      <vt:lpstr>Motion 2 – EDITOR1 CIDs  (2021-06-14)</vt:lpstr>
      <vt:lpstr>Motion 3 – GEN, SEC, MAC CIDs  (2021-06-14)</vt:lpstr>
      <vt:lpstr>Motion 4 – 6 GHz regulatory CIDs  (2021-06-14)</vt:lpstr>
      <vt:lpstr>Motion 5 – CID 589  (2021-06-14)</vt:lpstr>
      <vt:lpstr>Motion 6 – EDITOR 1 and EDITOR 2 CIDs (2021-07-15)</vt:lpstr>
      <vt:lpstr>Motion 7 – GEN, MAC, PHY, SEC CIDs (2021-07-15)</vt:lpstr>
      <vt:lpstr>Motion 8 – EDITOR 1 and EDITOR 2 CIDs ( - )</vt:lpstr>
      <vt:lpstr>Motion 9 – GEN, MAC, PHY, SEC CIDs (-)</vt:lpstr>
      <vt:lpstr>Motion 10 – CID 153 ( - )</vt:lpstr>
      <vt:lpstr>Motion 11 – CID 602 (-)</vt:lpstr>
      <vt:lpstr>Motion 11 – ESS terminology updates (-)</vt:lpstr>
      <vt:lpstr>Motion 12 – Fixes to Timing Measurement (-)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11-21/xxxx</dc:title>
  <dc:subject>Task Group AY November 2015 Meeting Agenda</dc:subject>
  <dc:creator>"mmontemurro@blackberry.com" &lt;mmontemurro@blackberry.com&gt;</dc:creator>
  <cp:keywords>May 2021</cp:keywords>
  <dc:description/>
  <cp:lastModifiedBy>Michael Montemurro</cp:lastModifiedBy>
  <cp:revision>4592</cp:revision>
  <cp:lastPrinted>2014-11-04T15:04:57Z</cp:lastPrinted>
  <dcterms:created xsi:type="dcterms:W3CDTF">2007-04-17T18:10:23Z</dcterms:created>
  <dcterms:modified xsi:type="dcterms:W3CDTF">2021-08-18T13:57:09Z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(3)MQ280qaauPybJRi62kUpZA41Bfd9s0tKU0L1gHYSXuruirnW+yggUxaM5lwCnXMYFeAu5LmE
EGt+ZYFA0mZ37Ikq5v9LbLZ7CLIpcwEf7a3Wsdc+OXbkMYbd2/pnYTSVvKs98qmWW6bS6wY7
v6zx1BiLMvevH6TxJdaBgHMJBUpTYVEQdkmjnLjxYHHw4HdzjFaoCmaQ+1lE4vsZzyePy9AY
4fn+21KMpWyAaI5gMM</vt:lpwstr>
  </property>
  <property fmtid="{D5CDD505-2E9C-101B-9397-08002B2CF9AE}" pid="27" name="_2015_ms_pID_7253431">
    <vt:lpwstr>MSLji7apc1dElFbOOZh69G3eK9lHGPPDbRohc7vQ0dRHT9QjgefLTK
Z9vWckHJjpkVFbIUJKmjejzu/JTPbbmQtrK9zbv+pb5mzwaJkB4FdR2Z6kkeeKZ8JkmVr1po
fy0xPFuthS93zpBH5HbjKHWMAdPTnHfw7Us5kCrYNMd5ZWipYz6kbw2sD07XbQKcT61BLa+I
ZWXAMy6geR7JLrbZsG3WXhEB6z8Xpxz8VVGC</vt:lpwstr>
  </property>
  <property fmtid="{D5CDD505-2E9C-101B-9397-08002B2CF9AE}" pid="28" name="_2015_ms_pID_7253432">
    <vt:lpwstr>Mw==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1604929863</vt:lpwstr>
  </property>
</Properties>
</file>