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1F422-68F2-4FA7-A94E-CE7202CC1BCB}" v="22" dt="2021-07-15T16:34:10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89250" autoAdjust="0"/>
  </p:normalViewPr>
  <p:slideViewPr>
    <p:cSldViewPr>
      <p:cViewPr varScale="1">
        <p:scale>
          <a:sx n="112" d="100"/>
          <a:sy n="112" d="100"/>
        </p:scale>
        <p:origin x="132" y="1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98C1F422-68F2-4FA7-A94E-CE7202CC1BCB}"/>
    <pc:docChg chg="undo custSel addSld modSld modMainMaster addSection">
      <pc:chgData name="Michael Montemurro" userId="40c20c913ca7511e" providerId="LiveId" clId="{98C1F422-68F2-4FA7-A94E-CE7202CC1BCB}" dt="2021-07-15T16:34:10.214" v="296" actId="478"/>
      <pc:docMkLst>
        <pc:docMk/>
      </pc:docMkLst>
      <pc:sldChg chg="modSp mod">
        <pc:chgData name="Michael Montemurro" userId="40c20c913ca7511e" providerId="LiveId" clId="{98C1F422-68F2-4FA7-A94E-CE7202CC1BCB}" dt="2021-07-15T16:05:52.695" v="19" actId="20577"/>
        <pc:sldMkLst>
          <pc:docMk/>
          <pc:sldMk cId="2822743645" sldId="850"/>
        </pc:sldMkLst>
        <pc:spChg chg="mod">
          <ac:chgData name="Michael Montemurro" userId="40c20c913ca7511e" providerId="LiveId" clId="{98C1F422-68F2-4FA7-A94E-CE7202CC1BCB}" dt="2021-07-15T16:05:52.695" v="19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addSp delSp modSp add mod">
        <pc:chgData name="Michael Montemurro" userId="40c20c913ca7511e" providerId="LiveId" clId="{98C1F422-68F2-4FA7-A94E-CE7202CC1BCB}" dt="2021-07-15T16:33:18.219" v="289" actId="21"/>
        <pc:sldMkLst>
          <pc:docMk/>
          <pc:sldMk cId="2024081281" sldId="857"/>
        </pc:sldMkLst>
        <pc:spChg chg="add del mod">
          <ac:chgData name="Michael Montemurro" userId="40c20c913ca7511e" providerId="LiveId" clId="{98C1F422-68F2-4FA7-A94E-CE7202CC1BCB}" dt="2021-07-15T16:33:18.219" v="289" actId="21"/>
          <ac:spMkLst>
            <pc:docMk/>
            <pc:sldMk cId="2024081281" sldId="857"/>
            <ac:spMk id="2" creationId="{D559D8CC-26DE-4953-8B64-2A30DB67A317}"/>
          </ac:spMkLst>
        </pc:spChg>
        <pc:spChg chg="mod">
          <ac:chgData name="Michael Montemurro" userId="40c20c913ca7511e" providerId="LiveId" clId="{98C1F422-68F2-4FA7-A94E-CE7202CC1BCB}" dt="2021-07-15T16:12:35.038" v="62" actId="20577"/>
          <ac:spMkLst>
            <pc:docMk/>
            <pc:sldMk cId="2024081281" sldId="857"/>
            <ac:spMk id="9222" creationId="{00000000-0000-0000-0000-000000000000}"/>
          </ac:spMkLst>
        </pc:spChg>
        <pc:spChg chg="mod">
          <ac:chgData name="Michael Montemurro" userId="40c20c913ca7511e" providerId="LiveId" clId="{98C1F422-68F2-4FA7-A94E-CE7202CC1BCB}" dt="2021-07-15T16:32:39.104" v="285" actId="20577"/>
          <ac:spMkLst>
            <pc:docMk/>
            <pc:sldMk cId="2024081281" sldId="857"/>
            <ac:spMk id="9223" creationId="{00000000-0000-0000-0000-000000000000}"/>
          </ac:spMkLst>
        </pc:spChg>
      </pc:sldChg>
      <pc:sldChg chg="addSp delSp modSp add mod">
        <pc:chgData name="Michael Montemurro" userId="40c20c913ca7511e" providerId="LiveId" clId="{98C1F422-68F2-4FA7-A94E-CE7202CC1BCB}" dt="2021-07-15T16:34:10.214" v="296" actId="478"/>
        <pc:sldMkLst>
          <pc:docMk/>
          <pc:sldMk cId="4277294412" sldId="858"/>
        </pc:sldMkLst>
        <pc:spChg chg="del mod">
          <ac:chgData name="Michael Montemurro" userId="40c20c913ca7511e" providerId="LiveId" clId="{98C1F422-68F2-4FA7-A94E-CE7202CC1BCB}" dt="2021-07-15T16:34:10.214" v="296" actId="478"/>
          <ac:spMkLst>
            <pc:docMk/>
            <pc:sldMk cId="4277294412" sldId="858"/>
            <ac:spMk id="2" creationId="{D559D8CC-26DE-4953-8B64-2A30DB67A317}"/>
          </ac:spMkLst>
        </pc:spChg>
        <pc:spChg chg="add del mod">
          <ac:chgData name="Michael Montemurro" userId="40c20c913ca7511e" providerId="LiveId" clId="{98C1F422-68F2-4FA7-A94E-CE7202CC1BCB}" dt="2021-07-15T16:34:00.301" v="294" actId="478"/>
          <ac:spMkLst>
            <pc:docMk/>
            <pc:sldMk cId="4277294412" sldId="858"/>
            <ac:spMk id="3" creationId="{01A0A99D-5315-4554-9ED7-E4CE561910BF}"/>
          </ac:spMkLst>
        </pc:spChg>
        <pc:spChg chg="mod">
          <ac:chgData name="Michael Montemurro" userId="40c20c913ca7511e" providerId="LiveId" clId="{98C1F422-68F2-4FA7-A94E-CE7202CC1BCB}" dt="2021-07-15T16:20:11.875" v="144" actId="20577"/>
          <ac:spMkLst>
            <pc:docMk/>
            <pc:sldMk cId="4277294412" sldId="858"/>
            <ac:spMk id="9222" creationId="{00000000-0000-0000-0000-000000000000}"/>
          </ac:spMkLst>
        </pc:spChg>
        <pc:spChg chg="mod">
          <ac:chgData name="Michael Montemurro" userId="40c20c913ca7511e" providerId="LiveId" clId="{98C1F422-68F2-4FA7-A94E-CE7202CC1BCB}" dt="2021-07-15T16:32:22.923" v="277" actId="20577"/>
          <ac:spMkLst>
            <pc:docMk/>
            <pc:sldMk cId="4277294412" sldId="858"/>
            <ac:spMk id="9223" creationId="{00000000-0000-0000-0000-000000000000}"/>
          </ac:spMkLst>
        </pc:spChg>
      </pc:sldChg>
      <pc:sldMasterChg chg="modSp mod">
        <pc:chgData name="Michael Montemurro" userId="40c20c913ca7511e" providerId="LiveId" clId="{98C1F422-68F2-4FA7-A94E-CE7202CC1BCB}" dt="2021-07-15T16:05:41.558" v="13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98C1F422-68F2-4FA7-A94E-CE7202CC1BCB}" dt="2021-07-15T16:05:41.558" v="1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chael Montemurro" userId="40c20c913ca7511e" providerId="LiveId" clId="{98C1F422-68F2-4FA7-A94E-CE7202CC1BCB}" dt="2021-07-15T16:05:31.236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2021-07-15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https://mentor.ieee.org/802.11/dcn/21/11-21-0793-02-000m-revme-mac-comments.xls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https://mentor.ieee.org/802.11/dcn/21/11-21-0727-01-000m-revme-phy-comments.xls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105192</TotalTime>
  <Words>935</Words>
  <Application>Microsoft Office PowerPoint</Application>
  <PresentationFormat>Widescreen</PresentationFormat>
  <Paragraphs>147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4590</cp:revision>
  <cp:lastPrinted>2014-11-04T15:04:57Z</cp:lastPrinted>
  <dcterms:created xsi:type="dcterms:W3CDTF">2007-04-17T18:10:23Z</dcterms:created>
  <dcterms:modified xsi:type="dcterms:W3CDTF">2021-07-15T16:34:28Z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