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89250" autoAdjust="0"/>
  </p:normalViewPr>
  <p:slideViewPr>
    <p:cSldViewPr>
      <p:cViewPr varScale="1">
        <p:scale>
          <a:sx n="84" d="100"/>
          <a:sy n="84" d="100"/>
        </p:scale>
        <p:origin x="90" y="29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9F3B557B-33A4-4736-B85A-1B5C35699325}"/>
    <pc:docChg chg="modMainMaster">
      <pc:chgData name="Michael Montemurro" userId="40c20c913ca7511e" providerId="LiveId" clId="{9F3B557B-33A4-4736-B85A-1B5C35699325}" dt="2021-06-14T16:06:55.316" v="1" actId="20577"/>
      <pc:docMkLst>
        <pc:docMk/>
      </pc:docMkLst>
      <pc:sldMasterChg chg="modSp mod">
        <pc:chgData name="Michael Montemurro" userId="40c20c913ca7511e" providerId="LiveId" clId="{9F3B557B-33A4-4736-B85A-1B5C35699325}" dt="2021-06-14T16:06:55.316" v="1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9F3B557B-33A4-4736-B85A-1B5C35699325}" dt="2021-06-14T16:06:55.316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93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June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2021-06-14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https://mentor.ieee.org/802.11/dcn/21/11-21-0690-02-000m-revme-cc35-sec-comments.xlsx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105162</TotalTime>
  <Words>630</Words>
  <Application>Microsoft Office PowerPoint</Application>
  <PresentationFormat>Widescreen</PresentationFormat>
  <Paragraphs>107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Michael Montemurro</cp:lastModifiedBy>
  <cp:revision>4589</cp:revision>
  <cp:lastPrinted>2014-11-04T15:04:57Z</cp:lastPrinted>
  <dcterms:created xsi:type="dcterms:W3CDTF">2007-04-17T18:10:23Z</dcterms:created>
  <dcterms:modified xsi:type="dcterms:W3CDTF">2021-06-14T16:07:21Z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