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50" r:id="rId2"/>
    <p:sldId id="851" r:id="rId3"/>
    <p:sldId id="751" r:id="rId4"/>
    <p:sldId id="852" r:id="rId5"/>
    <p:sldId id="853" r:id="rId6"/>
    <p:sldId id="854" r:id="rId7"/>
    <p:sldId id="855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4"/>
            <p14:sldId id="855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1CD023-24FF-4A60-80F0-DABBA00B29F0}" v="27" dt="2021-05-28T18:42:09.5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89250" autoAdjust="0"/>
  </p:normalViewPr>
  <p:slideViewPr>
    <p:cSldViewPr>
      <p:cViewPr varScale="1">
        <p:scale>
          <a:sx n="112" d="100"/>
          <a:sy n="112" d="100"/>
        </p:scale>
        <p:origin x="132" y="1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C41CD023-24FF-4A60-80F0-DABBA00B29F0}"/>
    <pc:docChg chg="undo custSel addSld modSld">
      <pc:chgData name="Michael Montemurro" userId="40c20c913ca7511e" providerId="LiveId" clId="{C41CD023-24FF-4A60-80F0-DABBA00B29F0}" dt="2021-06-01T16:49:11.351" v="455" actId="114"/>
      <pc:docMkLst>
        <pc:docMk/>
      </pc:docMkLst>
      <pc:sldChg chg="modSp mod">
        <pc:chgData name="Michael Montemurro" userId="40c20c913ca7511e" providerId="LiveId" clId="{C41CD023-24FF-4A60-80F0-DABBA00B29F0}" dt="2021-05-28T18:23:42.097" v="4" actId="20577"/>
        <pc:sldMkLst>
          <pc:docMk/>
          <pc:sldMk cId="2822743645" sldId="850"/>
        </pc:sldMkLst>
        <pc:spChg chg="mod">
          <ac:chgData name="Michael Montemurro" userId="40c20c913ca7511e" providerId="LiveId" clId="{C41CD023-24FF-4A60-80F0-DABBA00B29F0}" dt="2021-05-28T18:23:42.097" v="4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chael Montemurro" userId="40c20c913ca7511e" providerId="LiveId" clId="{C41CD023-24FF-4A60-80F0-DABBA00B29F0}" dt="2021-05-28T18:27:40.951" v="62" actId="20577"/>
        <pc:sldMkLst>
          <pc:docMk/>
          <pc:sldMk cId="810097527" sldId="852"/>
        </pc:sldMkLst>
        <pc:spChg chg="mod">
          <ac:chgData name="Michael Montemurro" userId="40c20c913ca7511e" providerId="LiveId" clId="{C41CD023-24FF-4A60-80F0-DABBA00B29F0}" dt="2021-05-28T18:24:16.799" v="9" actId="20577"/>
          <ac:spMkLst>
            <pc:docMk/>
            <pc:sldMk cId="810097527" sldId="852"/>
            <ac:spMk id="9222" creationId="{00000000-0000-0000-0000-000000000000}"/>
          </ac:spMkLst>
        </pc:spChg>
        <pc:spChg chg="mod">
          <ac:chgData name="Michael Montemurro" userId="40c20c913ca7511e" providerId="LiveId" clId="{C41CD023-24FF-4A60-80F0-DABBA00B29F0}" dt="2021-05-28T18:27:40.951" v="62" actId="20577"/>
          <ac:spMkLst>
            <pc:docMk/>
            <pc:sldMk cId="810097527" sldId="852"/>
            <ac:spMk id="9223" creationId="{00000000-0000-0000-0000-000000000000}"/>
          </ac:spMkLst>
        </pc:spChg>
      </pc:sldChg>
      <pc:sldChg chg="addSp delSp modSp add mod">
        <pc:chgData name="Michael Montemurro" userId="40c20c913ca7511e" providerId="LiveId" clId="{C41CD023-24FF-4A60-80F0-DABBA00B29F0}" dt="2021-05-28T18:43:55.966" v="390" actId="20577"/>
        <pc:sldMkLst>
          <pc:docMk/>
          <pc:sldMk cId="3613382931" sldId="853"/>
        </pc:sldMkLst>
        <pc:spChg chg="add del">
          <ac:chgData name="Michael Montemurro" userId="40c20c913ca7511e" providerId="LiveId" clId="{C41CD023-24FF-4A60-80F0-DABBA00B29F0}" dt="2021-05-28T18:29:57.708" v="96"/>
          <ac:spMkLst>
            <pc:docMk/>
            <pc:sldMk cId="3613382931" sldId="853"/>
            <ac:spMk id="2" creationId="{B1B5DFFB-8D4A-4872-B20B-252944377CE2}"/>
          </ac:spMkLst>
        </pc:spChg>
        <pc:spChg chg="add del mod">
          <ac:chgData name="Michael Montemurro" userId="40c20c913ca7511e" providerId="LiveId" clId="{C41CD023-24FF-4A60-80F0-DABBA00B29F0}" dt="2021-05-28T18:29:57.481" v="95"/>
          <ac:spMkLst>
            <pc:docMk/>
            <pc:sldMk cId="3613382931" sldId="853"/>
            <ac:spMk id="3" creationId="{F5D3D045-DBAC-4B0B-9D5D-E423C7458439}"/>
          </ac:spMkLst>
        </pc:spChg>
        <pc:spChg chg="add del mod">
          <ac:chgData name="Michael Montemurro" userId="40c20c913ca7511e" providerId="LiveId" clId="{C41CD023-24FF-4A60-80F0-DABBA00B29F0}" dt="2021-05-28T18:29:57.244" v="94"/>
          <ac:spMkLst>
            <pc:docMk/>
            <pc:sldMk cId="3613382931" sldId="853"/>
            <ac:spMk id="4" creationId="{AB97767C-5AED-4E74-86E8-B718AFE00941}"/>
          </ac:spMkLst>
        </pc:spChg>
        <pc:spChg chg="add del mod">
          <ac:chgData name="Michael Montemurro" userId="40c20c913ca7511e" providerId="LiveId" clId="{C41CD023-24FF-4A60-80F0-DABBA00B29F0}" dt="2021-05-28T18:29:57.030" v="93"/>
          <ac:spMkLst>
            <pc:docMk/>
            <pc:sldMk cId="3613382931" sldId="853"/>
            <ac:spMk id="5" creationId="{EAB1CED9-592E-472A-BA75-22F79AB797E3}"/>
          </ac:spMkLst>
        </pc:spChg>
        <pc:spChg chg="add del">
          <ac:chgData name="Michael Montemurro" userId="40c20c913ca7511e" providerId="LiveId" clId="{C41CD023-24FF-4A60-80F0-DABBA00B29F0}" dt="2021-05-28T18:30:10.250" v="98"/>
          <ac:spMkLst>
            <pc:docMk/>
            <pc:sldMk cId="3613382931" sldId="853"/>
            <ac:spMk id="6" creationId="{AA6BA5E2-E503-4BF9-B270-8C309DD2E5AF}"/>
          </ac:spMkLst>
        </pc:spChg>
        <pc:spChg chg="add del mod">
          <ac:chgData name="Michael Montemurro" userId="40c20c913ca7511e" providerId="LiveId" clId="{C41CD023-24FF-4A60-80F0-DABBA00B29F0}" dt="2021-05-28T18:36:13.123" v="157" actId="478"/>
          <ac:spMkLst>
            <pc:docMk/>
            <pc:sldMk cId="3613382931" sldId="853"/>
            <ac:spMk id="7" creationId="{3A060650-BD70-441B-B11B-F3D2925ED23E}"/>
          </ac:spMkLst>
        </pc:spChg>
        <pc:spChg chg="mod">
          <ac:chgData name="Michael Montemurro" userId="40c20c913ca7511e" providerId="LiveId" clId="{C41CD023-24FF-4A60-80F0-DABBA00B29F0}" dt="2021-05-28T18:25:44.416" v="33" actId="20577"/>
          <ac:spMkLst>
            <pc:docMk/>
            <pc:sldMk cId="3613382931" sldId="853"/>
            <ac:spMk id="9222" creationId="{00000000-0000-0000-0000-000000000000}"/>
          </ac:spMkLst>
        </pc:spChg>
        <pc:spChg chg="mod">
          <ac:chgData name="Michael Montemurro" userId="40c20c913ca7511e" providerId="LiveId" clId="{C41CD023-24FF-4A60-80F0-DABBA00B29F0}" dt="2021-05-28T18:43:55.966" v="390" actId="20577"/>
          <ac:spMkLst>
            <pc:docMk/>
            <pc:sldMk cId="3613382931" sldId="853"/>
            <ac:spMk id="9223" creationId="{00000000-0000-0000-0000-000000000000}"/>
          </ac:spMkLst>
        </pc:spChg>
      </pc:sldChg>
      <pc:sldChg chg="modSp add mod">
        <pc:chgData name="Michael Montemurro" userId="40c20c913ca7511e" providerId="LiveId" clId="{C41CD023-24FF-4A60-80F0-DABBA00B29F0}" dt="2021-06-01T16:49:11.351" v="455" actId="114"/>
        <pc:sldMkLst>
          <pc:docMk/>
          <pc:sldMk cId="1136401974" sldId="854"/>
        </pc:sldMkLst>
        <pc:spChg chg="mod">
          <ac:chgData name="Michael Montemurro" userId="40c20c913ca7511e" providerId="LiveId" clId="{C41CD023-24FF-4A60-80F0-DABBA00B29F0}" dt="2021-06-01T16:49:11.351" v="455" actId="114"/>
          <ac:spMkLst>
            <pc:docMk/>
            <pc:sldMk cId="1136401974" sldId="854"/>
            <ac:spMk id="9222" creationId="{00000000-0000-0000-0000-000000000000}"/>
          </ac:spMkLst>
        </pc:spChg>
        <pc:spChg chg="mod">
          <ac:chgData name="Michael Montemurro" userId="40c20c913ca7511e" providerId="LiveId" clId="{C41CD023-24FF-4A60-80F0-DABBA00B29F0}" dt="2021-05-28T18:43:44.898" v="381" actId="20577"/>
          <ac:spMkLst>
            <pc:docMk/>
            <pc:sldMk cId="1136401974" sldId="854"/>
            <ac:spMk id="9223" creationId="{00000000-0000-0000-0000-000000000000}"/>
          </ac:spMkLst>
        </pc:spChg>
      </pc:sldChg>
      <pc:sldChg chg="modSp add mod">
        <pc:chgData name="Michael Montemurro" userId="40c20c913ca7511e" providerId="LiveId" clId="{C41CD023-24FF-4A60-80F0-DABBA00B29F0}" dt="2021-06-01T16:49:00.478" v="453" actId="114"/>
        <pc:sldMkLst>
          <pc:docMk/>
          <pc:sldMk cId="2137532512" sldId="855"/>
        </pc:sldMkLst>
        <pc:spChg chg="mod">
          <ac:chgData name="Michael Montemurro" userId="40c20c913ca7511e" providerId="LiveId" clId="{C41CD023-24FF-4A60-80F0-DABBA00B29F0}" dt="2021-06-01T16:49:00.478" v="453" actId="114"/>
          <ac:spMkLst>
            <pc:docMk/>
            <pc:sldMk cId="2137532512" sldId="855"/>
            <ac:spMk id="9222" creationId="{00000000-0000-0000-0000-000000000000}"/>
          </ac:spMkLst>
        </pc:spChg>
        <pc:spChg chg="mod">
          <ac:chgData name="Michael Montemurro" userId="40c20c913ca7511e" providerId="LiveId" clId="{C41CD023-24FF-4A60-80F0-DABBA00B29F0}" dt="2021-05-28T18:43:30.877" v="372" actId="20577"/>
          <ac:spMkLst>
            <pc:docMk/>
            <pc:sldMk cId="2137532512" sldId="855"/>
            <ac:spMk id="92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825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93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June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5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793-01-000m-revme-mac-comments.xls" TargetMode="External"/><Relationship Id="rId4" Type="http://schemas.openxmlformats.org/officeDocument/2006/relationships/hyperlink" Target="https://mentor.ieee.org/802.11/dcn/21/11-21-0690-02-000m-revme-cc35-sec-comments.xls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2021-06-04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https://mentor.ieee.org/802.11/dcn/21/11-21-0699-05-000m-gen-adhoc-revme-cc35-comments.xls</a:t>
            </a:r>
            <a:r>
              <a:rPr lang="en-US" altLang="en-US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 Motion A” tab (13 CIDs) in </a:t>
            </a:r>
            <a:r>
              <a:rPr lang="en-US" altLang="en-US" dirty="0">
                <a:hlinkClick r:id="rId4"/>
              </a:rPr>
              <a:t>https://mentor.ieee.org/802.11/dcn/21/11-21-0690-02-000m-revme-cc35-sec-comments.xlsx</a:t>
            </a:r>
            <a:r>
              <a:rPr lang="en-US" altLang="en-US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</a:t>
            </a:r>
            <a:r>
              <a:rPr lang="en-US" altLang="en-US" dirty="0">
                <a:hlinkClick r:id="rId5"/>
              </a:rPr>
              <a:t>https://mentor.ieee.org/802.11/dcn/21/11-21-0793-01-000m-revme-mac-comments.xls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</a:t>
            </a:r>
            <a:r>
              <a:rPr lang="en-US" altLang="en-US" i="1" dirty="0"/>
              <a:t>x</a:t>
            </a:r>
            <a:r>
              <a:rPr lang="en-US" altLang="en-US" dirty="0"/>
              <a:t> – Stream Classification Service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https://mentor.ieee.org/802.11/dcn/21/11-21-0688-08-000m-resolutions-to-a-set-of-comments-related-to-stream-classification-service-scs.docx (5 CIDs)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01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</a:t>
            </a:r>
            <a:r>
              <a:rPr lang="en-US" altLang="en-US" i="1" dirty="0"/>
              <a:t>x</a:t>
            </a:r>
            <a:r>
              <a:rPr lang="en-US" altLang="en-US" dirty="0"/>
              <a:t> – 6 GHz regulatory CIDs 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105023</TotalTime>
  <Words>517</Words>
  <Application>Microsoft Office PowerPoint</Application>
  <PresentationFormat>Widescreen</PresentationFormat>
  <Paragraphs>105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</vt:lpstr>
      <vt:lpstr>Motion 3 – GEN, SEC, MAC CIDs</vt:lpstr>
      <vt:lpstr>Motion x – Stream Classification Service CIDs</vt:lpstr>
      <vt:lpstr>Motion x – 6 GHz regulatory CIDs 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Michael Montemurro</cp:lastModifiedBy>
  <cp:revision>4587</cp:revision>
  <cp:lastPrinted>2014-11-04T15:04:57Z</cp:lastPrinted>
  <dcterms:created xsi:type="dcterms:W3CDTF">2007-04-17T18:10:23Z</dcterms:created>
  <dcterms:modified xsi:type="dcterms:W3CDTF">2021-06-01T16:49:25Z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