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850" r:id="rId2"/>
    <p:sldId id="851" r:id="rId3"/>
    <p:sldId id="751" r:id="rId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AF1EB-4940-4E87-85B0-FAEC57A8B54D}" v="3" dt="2021-05-13T13:53:38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2309" autoAdjust="0"/>
    <p:restoredTop sz="89250" autoAdjust="0"/>
  </p:normalViewPr>
  <p:slideViewPr>
    <p:cSldViewPr>
      <p:cViewPr varScale="1">
        <p:scale>
          <a:sx n="82" d="100"/>
          <a:sy n="82" d="100"/>
        </p:scale>
        <p:origin x="126" y="27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3D1FDE5F-3140-489F-8A2D-1EEFD3F48BB5}"/>
    <pc:docChg chg="modMainMaster">
      <pc:chgData name="Michael Montemurro" userId="40c20c913ca7511e" providerId="LiveId" clId="{3D1FDE5F-3140-489F-8A2D-1EEFD3F48BB5}" dt="2021-05-13T22:06:12.211" v="1" actId="20577"/>
      <pc:docMkLst>
        <pc:docMk/>
      </pc:docMkLst>
      <pc:sldMasterChg chg="modSp mod">
        <pc:chgData name="Michael Montemurro" userId="40c20c913ca7511e" providerId="LiveId" clId="{3D1FDE5F-3140-489F-8A2D-1EEFD3F48BB5}" dt="2021-05-13T22:06:12.211" v="1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3D1FDE5F-3140-489F-8A2D-1EEFD3F48BB5}" dt="2021-05-13T22:06:12.211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/>
              <a:t>IEEE 802.11-21/</a:t>
            </a:r>
            <a:r>
              <a:rPr lang="en-US" altLang="zh-CN" sz="1800" b="1"/>
              <a:t>0758</a:t>
            </a:r>
            <a:r>
              <a:rPr lang="en-US" altLang="en-US" sz="1800" b="1"/>
              <a:t>r1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2021-05-13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105001</TotalTime>
  <Words>114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4586</cp:revision>
  <cp:lastPrinted>2014-11-04T15:04:57Z</cp:lastPrinted>
  <dcterms:created xsi:type="dcterms:W3CDTF">2007-04-17T18:10:23Z</dcterms:created>
  <dcterms:modified xsi:type="dcterms:W3CDTF">2021-05-13T22:06:14Z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