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0" r:id="rId3"/>
    <p:sldId id="285" r:id="rId4"/>
    <p:sldId id="286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94411" autoAdjust="0"/>
  </p:normalViewPr>
  <p:slideViewPr>
    <p:cSldViewPr>
      <p:cViewPr varScale="1">
        <p:scale>
          <a:sx n="74" d="100"/>
          <a:sy n="74" d="100"/>
        </p:scale>
        <p:origin x="10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95338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802.11-21/0729r2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Disregard </a:t>
            </a:r>
            <a:r>
              <a:rPr lang="en-GB" sz="2400" dirty="0"/>
              <a:t>bits in TB PPDU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2021-05-14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534491"/>
              </p:ext>
            </p:extLst>
          </p:nvPr>
        </p:nvGraphicFramePr>
        <p:xfrm>
          <a:off x="685800" y="2824688"/>
          <a:ext cx="7772401" cy="121391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Srinath</a:t>
                      </a:r>
                      <a:r>
                        <a:rPr lang="en-US" sz="1200" baseline="0" dirty="0">
                          <a:effectLst/>
                          <a:latin typeface="+mn-lt"/>
                          <a:ea typeface="Times New Roman"/>
                        </a:rPr>
                        <a:t> Puducheri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Discussion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The group decided to set all disregard bits in MU PPDU to 1.</a:t>
            </a:r>
          </a:p>
          <a:p>
            <a:r>
              <a:rPr lang="en-US" sz="1800" b="0" dirty="0" smtClean="0"/>
              <a:t>However for TB PPDU in D0.4 those bits are not defined. Propose to define all of them to 1</a:t>
            </a:r>
          </a:p>
          <a:p>
            <a:r>
              <a:rPr lang="en-US" sz="1800" b="0" dirty="0" smtClean="0"/>
              <a:t>From the USIG in TB PPDU spec:</a:t>
            </a:r>
          </a:p>
          <a:p>
            <a:pPr marL="0" indent="0">
              <a:buNone/>
            </a:pPr>
            <a:r>
              <a:rPr lang="en-US" sz="1800" b="0" dirty="0" smtClean="0"/>
              <a:t> </a:t>
            </a:r>
            <a:endParaRPr lang="en-US" sz="1800" b="0" dirty="0"/>
          </a:p>
          <a:p>
            <a:r>
              <a:rPr lang="en-US" sz="1800" b="0" dirty="0" smtClean="0"/>
              <a:t>From the Trigger definition spec:</a:t>
            </a:r>
            <a:endParaRPr lang="en-US" sz="1800" b="0" dirty="0"/>
          </a:p>
          <a:p>
            <a:r>
              <a:rPr lang="en-US" sz="1400" b="0" dirty="0" smtClean="0"/>
              <a:t>The </a:t>
            </a:r>
            <a:r>
              <a:rPr lang="en-US" sz="1400" b="0" dirty="0"/>
              <a:t>U-SIG Disregard And Validate subfield carries the value to be included in the Disregard and Validate subfields of the U-SIG field of the solicited EHT TB PPDUs. The mapping from the U-SIG Disregard And Validate subfield to bits in the U-SIG field for an EHT TB PPDU is defined in Table 9-29j4 (Mapping from Special User Info field to U-SIG-1 and U-SIG-2 fields in the EHT TB PPDU). </a:t>
            </a:r>
            <a:endParaRPr lang="en-US" sz="1100" b="0" dirty="0" smtClean="0"/>
          </a:p>
          <a:p>
            <a:pPr lvl="1"/>
            <a:endParaRPr lang="en-US" sz="1200" b="0" dirty="0"/>
          </a:p>
          <a:p>
            <a:pPr marL="0" indent="0">
              <a:buNone/>
            </a:pPr>
            <a:endParaRPr lang="en-US" sz="1600" b="0" dirty="0"/>
          </a:p>
          <a:p>
            <a:pPr marL="0" indent="0">
              <a:buNone/>
            </a:pPr>
            <a:r>
              <a:rPr lang="en-US" sz="1600" b="0" dirty="0"/>
              <a:t> 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647" y="4724400"/>
            <a:ext cx="5816906" cy="16304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045" y="2606407"/>
            <a:ext cx="4450814" cy="51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64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066800"/>
          </a:xfrm>
        </p:spPr>
        <p:txBody>
          <a:bodyPr/>
          <a:lstStyle/>
          <a:p>
            <a:r>
              <a:rPr lang="en-US" dirty="0"/>
              <a:t>SP </a:t>
            </a:r>
            <a:r>
              <a:rPr lang="en-US" dirty="0" smtClean="0"/>
              <a:t>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0" dirty="0" smtClean="0"/>
              <a:t>Do you support that </a:t>
            </a:r>
            <a:r>
              <a:rPr lang="en-US" sz="2000" b="0" dirty="0" smtClean="0"/>
              <a:t>all disregard bits in the USIG1/2 of the TB PPDU are set to 1?</a:t>
            </a:r>
          </a:p>
          <a:p>
            <a:pPr lvl="1"/>
            <a:r>
              <a:rPr lang="en-US" sz="1800" dirty="0"/>
              <a:t>Note – USIG fields are copied from the trigger frame</a:t>
            </a:r>
          </a:p>
          <a:p>
            <a:pPr lvl="1"/>
            <a:endParaRPr lang="en-US" sz="1800" b="0" dirty="0" smtClean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7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066800"/>
          </a:xfrm>
        </p:spPr>
        <p:txBody>
          <a:bodyPr/>
          <a:lstStyle/>
          <a:p>
            <a:r>
              <a:rPr lang="en-US" dirty="0" smtClean="0"/>
              <a:t>Motion #1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Move to </a:t>
            </a:r>
            <a:r>
              <a:rPr lang="en-US" sz="1800" b="0" dirty="0" smtClean="0"/>
              <a:t>add the following above Table 9-29j4 – The disregard bits are set </a:t>
            </a:r>
            <a:r>
              <a:rPr lang="en-US" sz="1800" b="0" dirty="0"/>
              <a:t>to all 1s </a:t>
            </a:r>
            <a:r>
              <a:rPr lang="en-US" sz="1800" b="0" dirty="0" smtClean="0"/>
              <a:t>if </a:t>
            </a:r>
            <a:r>
              <a:rPr lang="en-US" sz="1800" b="0" dirty="0"/>
              <a:t>dot11EHTBaseLineFeaturesImplementedOnly equals to true</a:t>
            </a:r>
          </a:p>
          <a:p>
            <a:pPr lvl="1"/>
            <a:endParaRPr lang="en-US" sz="1800" b="0" dirty="0" smtClean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36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330689</TotalTime>
  <Words>257</Words>
  <Application>Microsoft Office PowerPoint</Application>
  <PresentationFormat>On-screen Show (4:3)</PresentationFormat>
  <Paragraphs>49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CiscoSans ExtraLight</vt:lpstr>
      <vt:lpstr>CiscoSans Thin</vt:lpstr>
      <vt:lpstr>Times New Roman</vt:lpstr>
      <vt:lpstr>Wingdings</vt:lpstr>
      <vt:lpstr>802-11-Submission</vt:lpstr>
      <vt:lpstr>Disregard bits in TB PPDU</vt:lpstr>
      <vt:lpstr>Discussion </vt:lpstr>
      <vt:lpstr>SP #1</vt:lpstr>
      <vt:lpstr>Motion #1 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1586</cp:revision>
  <cp:lastPrinted>1998-02-10T13:28:06Z</cp:lastPrinted>
  <dcterms:created xsi:type="dcterms:W3CDTF">2007-05-21T21:00:37Z</dcterms:created>
  <dcterms:modified xsi:type="dcterms:W3CDTF">2021-05-14T22:43:50Z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