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4" r:id="rId5"/>
    <p:sldId id="301" r:id="rId6"/>
    <p:sldId id="296" r:id="rId7"/>
    <p:sldId id="297" r:id="rId8"/>
    <p:sldId id="298" r:id="rId9"/>
    <p:sldId id="300" r:id="rId10"/>
    <p:sldId id="294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richs, Malte" initials="HM" lastIdx="3" clrIdx="0">
    <p:extLst>
      <p:ext uri="{19B8F6BF-5375-455C-9EA6-DF929625EA0E}">
        <p15:presenceInfo xmlns:p15="http://schemas.microsoft.com/office/powerpoint/2012/main" userId="S-1-5-21-229799756-4240444915-3125021034-28544" providerId="AD"/>
      </p:ext>
    </p:extLst>
  </p:cmAuthor>
  <p:cmAuthor id="2" name="Chong Han" initials="CH" lastIdx="1" clrIdx="1">
    <p:extLst>
      <p:ext uri="{19B8F6BF-5375-455C-9EA6-DF929625EA0E}">
        <p15:presenceInfo xmlns:p15="http://schemas.microsoft.com/office/powerpoint/2012/main" userId="S::chong.han@purelifi.com::a0e346bc-a459-4d93-a729-926adb7282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13262-6446-4490-A108-A57BA28934F5}" v="13" dt="2021-04-23T10:49:26.096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ong Han" userId="a0e346bc-a459-4d93-a729-926adb72820d" providerId="ADAL" clId="{81613262-6446-4490-A108-A57BA28934F5}"/>
    <pc:docChg chg="undo custSel addSld modSld modMainMaster">
      <pc:chgData name="Chong Han" userId="a0e346bc-a459-4d93-a729-926adb72820d" providerId="ADAL" clId="{81613262-6446-4490-A108-A57BA28934F5}" dt="2021-04-23T11:26:46.913" v="561" actId="13926"/>
      <pc:docMkLst>
        <pc:docMk/>
      </pc:docMkLst>
      <pc:sldChg chg="addSp delSp modSp mod">
        <pc:chgData name="Chong Han" userId="a0e346bc-a459-4d93-a729-926adb72820d" providerId="ADAL" clId="{81613262-6446-4490-A108-A57BA28934F5}" dt="2021-04-23T10:42:49.122" v="413" actId="14100"/>
        <pc:sldMkLst>
          <pc:docMk/>
          <pc:sldMk cId="150082846" sldId="264"/>
        </pc:sldMkLst>
        <pc:spChg chg="mod">
          <ac:chgData name="Chong Han" userId="a0e346bc-a459-4d93-a729-926adb72820d" providerId="ADAL" clId="{81613262-6446-4490-A108-A57BA28934F5}" dt="2021-04-23T10:19:55.533" v="235" actId="20577"/>
          <ac:spMkLst>
            <pc:docMk/>
            <pc:sldMk cId="150082846" sldId="264"/>
            <ac:spMk id="2" creationId="{00000000-0000-0000-0000-000000000000}"/>
          </ac:spMkLst>
        </pc:spChg>
        <pc:spChg chg="add del mod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3" creationId="{20E0FCF8-8F64-4341-AC84-ACBE1EFA10C4}"/>
          </ac:spMkLst>
        </pc:spChg>
        <pc:spChg chg="mod">
          <ac:chgData name="Chong Han" userId="a0e346bc-a459-4d93-a729-926adb72820d" providerId="ADAL" clId="{81613262-6446-4490-A108-A57BA28934F5}" dt="2021-04-23T10:35:01.962" v="373" actId="1036"/>
          <ac:spMkLst>
            <pc:docMk/>
            <pc:sldMk cId="150082846" sldId="264"/>
            <ac:spMk id="9" creationId="{32D68A7A-89D3-4030-9B9B-3C391740FD3B}"/>
          </ac:spMkLst>
        </pc:spChg>
        <pc:spChg chg="del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10" creationId="{9100847E-EFB4-4B03-82F4-8D9D18B392E8}"/>
          </ac:spMkLst>
        </pc:spChg>
        <pc:spChg chg="mod">
          <ac:chgData name="Chong Han" userId="a0e346bc-a459-4d93-a729-926adb72820d" providerId="ADAL" clId="{81613262-6446-4490-A108-A57BA28934F5}" dt="2021-04-23T10:35:20.165" v="378" actId="20577"/>
          <ac:spMkLst>
            <pc:docMk/>
            <pc:sldMk cId="150082846" sldId="264"/>
            <ac:spMk id="11" creationId="{00000000-0000-0000-0000-000000000000}"/>
          </ac:spMkLst>
        </pc:spChg>
        <pc:spChg chg="add mod">
          <ac:chgData name="Chong Han" userId="a0e346bc-a459-4d93-a729-926adb72820d" providerId="ADAL" clId="{81613262-6446-4490-A108-A57BA28934F5}" dt="2021-04-23T10:35:01.962" v="373" actId="1036"/>
          <ac:spMkLst>
            <pc:docMk/>
            <pc:sldMk cId="150082846" sldId="264"/>
            <ac:spMk id="12" creationId="{6C6E58AF-756D-458C-8A4C-3A61B21AB7DB}"/>
          </ac:spMkLst>
        </pc:spChg>
        <pc:spChg chg="mod">
          <ac:chgData name="Chong Han" userId="a0e346bc-a459-4d93-a729-926adb72820d" providerId="ADAL" clId="{81613262-6446-4490-A108-A57BA28934F5}" dt="2021-04-23T10:35:01.962" v="373" actId="1036"/>
          <ac:spMkLst>
            <pc:docMk/>
            <pc:sldMk cId="150082846" sldId="264"/>
            <ac:spMk id="14" creationId="{8AA9A3B9-2C05-4897-A854-14483FE368A7}"/>
          </ac:spMkLst>
        </pc:spChg>
        <pc:spChg chg="del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16" creationId="{A53728CB-14B8-44C0-85E4-DF822D08CBDF}"/>
          </ac:spMkLst>
        </pc:spChg>
        <pc:spChg chg="del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17" creationId="{CA9D3BF1-8850-404E-9871-8859107A09FA}"/>
          </ac:spMkLst>
        </pc:spChg>
        <pc:spChg chg="del">
          <ac:chgData name="Chong Han" userId="a0e346bc-a459-4d93-a729-926adb72820d" providerId="ADAL" clId="{81613262-6446-4490-A108-A57BA28934F5}" dt="2021-04-23T10:23:01.702" v="239" actId="21"/>
          <ac:spMkLst>
            <pc:docMk/>
            <pc:sldMk cId="150082846" sldId="264"/>
            <ac:spMk id="18" creationId="{CE9FFE74-FD80-43B4-8B8B-B17526D5AF9E}"/>
          </ac:spMkLst>
        </pc:spChg>
        <pc:picChg chg="add mod ord">
          <ac:chgData name="Chong Han" userId="a0e346bc-a459-4d93-a729-926adb72820d" providerId="ADAL" clId="{81613262-6446-4490-A108-A57BA28934F5}" dt="2021-04-23T10:35:01.962" v="373" actId="1036"/>
          <ac:picMkLst>
            <pc:docMk/>
            <pc:sldMk cId="150082846" sldId="264"/>
            <ac:picMk id="7" creationId="{69C7AFFC-E522-4E5F-AFB0-7C82D4375F6D}"/>
          </ac:picMkLst>
        </pc:picChg>
        <pc:picChg chg="del">
          <ac:chgData name="Chong Han" userId="a0e346bc-a459-4d93-a729-926adb72820d" providerId="ADAL" clId="{81613262-6446-4490-A108-A57BA28934F5}" dt="2021-04-23T10:28:52.473" v="309" actId="478"/>
          <ac:picMkLst>
            <pc:docMk/>
            <pc:sldMk cId="150082846" sldId="264"/>
            <ac:picMk id="8" creationId="{A10B7F2D-05D8-488E-9C56-1FE61775A86E}"/>
          </ac:picMkLst>
        </pc:picChg>
        <pc:cxnChg chg="add mod">
          <ac:chgData name="Chong Han" userId="a0e346bc-a459-4d93-a729-926adb72820d" providerId="ADAL" clId="{81613262-6446-4490-A108-A57BA28934F5}" dt="2021-04-23T10:42:49.122" v="413" actId="14100"/>
          <ac:cxnSpMkLst>
            <pc:docMk/>
            <pc:sldMk cId="150082846" sldId="264"/>
            <ac:cxnSpMk id="19" creationId="{D43FC824-D8DC-48E6-9857-4E96EE06BC80}"/>
          </ac:cxnSpMkLst>
        </pc:cxnChg>
        <pc:cxnChg chg="del mod">
          <ac:chgData name="Chong Han" userId="a0e346bc-a459-4d93-a729-926adb72820d" providerId="ADAL" clId="{81613262-6446-4490-A108-A57BA28934F5}" dt="2021-04-23T10:23:01.702" v="239" actId="21"/>
          <ac:cxnSpMkLst>
            <pc:docMk/>
            <pc:sldMk cId="150082846" sldId="264"/>
            <ac:cxnSpMk id="20" creationId="{26C09E40-92F2-42AA-A1E2-C2FE55ED3910}"/>
          </ac:cxnSpMkLst>
        </pc:cxnChg>
        <pc:cxnChg chg="del mod">
          <ac:chgData name="Chong Han" userId="a0e346bc-a459-4d93-a729-926adb72820d" providerId="ADAL" clId="{81613262-6446-4490-A108-A57BA28934F5}" dt="2021-04-23T10:23:01.702" v="239" actId="21"/>
          <ac:cxnSpMkLst>
            <pc:docMk/>
            <pc:sldMk cId="150082846" sldId="264"/>
            <ac:cxnSpMk id="22" creationId="{7E31E87E-C27A-4078-8668-A1EC293FE2FD}"/>
          </ac:cxnSpMkLst>
        </pc:cxnChg>
        <pc:cxnChg chg="del mod">
          <ac:chgData name="Chong Han" userId="a0e346bc-a459-4d93-a729-926adb72820d" providerId="ADAL" clId="{81613262-6446-4490-A108-A57BA28934F5}" dt="2021-04-23T10:23:01.702" v="239" actId="21"/>
          <ac:cxnSpMkLst>
            <pc:docMk/>
            <pc:sldMk cId="150082846" sldId="264"/>
            <ac:cxnSpMk id="24" creationId="{AD00719D-F0B5-46F0-8B93-6845E9967041}"/>
          </ac:cxnSpMkLst>
        </pc:cxnChg>
      </pc:sldChg>
      <pc:sldChg chg="modSp mod">
        <pc:chgData name="Chong Han" userId="a0e346bc-a459-4d93-a729-926adb72820d" providerId="ADAL" clId="{81613262-6446-4490-A108-A57BA28934F5}" dt="2021-04-23T11:26:46.913" v="561" actId="13926"/>
        <pc:sldMkLst>
          <pc:docMk/>
          <pc:sldMk cId="1183430697" sldId="294"/>
        </pc:sldMkLst>
        <pc:spChg chg="mod">
          <ac:chgData name="Chong Han" userId="a0e346bc-a459-4d93-a729-926adb72820d" providerId="ADAL" clId="{81613262-6446-4490-A108-A57BA28934F5}" dt="2021-04-23T11:26:46.913" v="561" actId="13926"/>
          <ac:spMkLst>
            <pc:docMk/>
            <pc:sldMk cId="1183430697" sldId="294"/>
            <ac:spMk id="11" creationId="{00000000-0000-0000-0000-000000000000}"/>
          </ac:spMkLst>
        </pc:spChg>
      </pc:sldChg>
      <pc:sldChg chg="addSp delSp modSp mod">
        <pc:chgData name="Chong Han" userId="a0e346bc-a459-4d93-a729-926adb72820d" providerId="ADAL" clId="{81613262-6446-4490-A108-A57BA28934F5}" dt="2021-04-23T10:49:31.037" v="515" actId="1076"/>
        <pc:sldMkLst>
          <pc:docMk/>
          <pc:sldMk cId="4271169234" sldId="296"/>
        </pc:sldMkLst>
        <pc:spChg chg="add mod">
          <ac:chgData name="Chong Han" userId="a0e346bc-a459-4d93-a729-926adb72820d" providerId="ADAL" clId="{81613262-6446-4490-A108-A57BA28934F5}" dt="2021-04-23T10:48:12.768" v="507" actId="13822"/>
          <ac:spMkLst>
            <pc:docMk/>
            <pc:sldMk cId="4271169234" sldId="296"/>
            <ac:spMk id="6" creationId="{2E15F62C-CE56-4DA5-81C7-381525E62509}"/>
          </ac:spMkLst>
        </pc:spChg>
        <pc:spChg chg="add mod">
          <ac:chgData name="Chong Han" userId="a0e346bc-a459-4d93-a729-926adb72820d" providerId="ADAL" clId="{81613262-6446-4490-A108-A57BA28934F5}" dt="2021-04-23T10:49:19.645" v="513" actId="14100"/>
          <ac:spMkLst>
            <pc:docMk/>
            <pc:sldMk cId="4271169234" sldId="296"/>
            <ac:spMk id="11" creationId="{4F50A055-3DDB-45CF-96B7-9B3BFBE13EDA}"/>
          </ac:spMkLst>
        </pc:spChg>
        <pc:spChg chg="mod">
          <ac:chgData name="Chong Han" userId="a0e346bc-a459-4d93-a729-926adb72820d" providerId="ADAL" clId="{81613262-6446-4490-A108-A57BA28934F5}" dt="2021-04-23T10:06:09.847" v="59" actId="20577"/>
          <ac:spMkLst>
            <pc:docMk/>
            <pc:sldMk cId="4271169234" sldId="296"/>
            <ac:spMk id="12" creationId="{319AC9C5-5BB2-4933-9505-029778297A13}"/>
          </ac:spMkLst>
        </pc:spChg>
        <pc:spChg chg="add mod">
          <ac:chgData name="Chong Han" userId="a0e346bc-a459-4d93-a729-926adb72820d" providerId="ADAL" clId="{81613262-6446-4490-A108-A57BA28934F5}" dt="2021-04-23T10:49:31.037" v="515" actId="1076"/>
          <ac:spMkLst>
            <pc:docMk/>
            <pc:sldMk cId="4271169234" sldId="296"/>
            <ac:spMk id="14" creationId="{FE3ECDDA-E875-4AFB-8F58-423C523571A9}"/>
          </ac:spMkLst>
        </pc:spChg>
        <pc:picChg chg="add del">
          <ac:chgData name="Chong Han" userId="a0e346bc-a459-4d93-a729-926adb72820d" providerId="ADAL" clId="{81613262-6446-4490-A108-A57BA28934F5}" dt="2021-04-23T10:46:55.605" v="481" actId="22"/>
          <ac:picMkLst>
            <pc:docMk/>
            <pc:sldMk cId="4271169234" sldId="296"/>
            <ac:picMk id="10" creationId="{B3049F99-F1D4-425F-B802-5CE88CDE403E}"/>
          </ac:picMkLst>
        </pc:picChg>
      </pc:sldChg>
      <pc:sldChg chg="addSp delSp modSp mod">
        <pc:chgData name="Chong Han" userId="a0e346bc-a459-4d93-a729-926adb72820d" providerId="ADAL" clId="{81613262-6446-4490-A108-A57BA28934F5}" dt="2021-04-23T10:16:42.078" v="197" actId="1076"/>
        <pc:sldMkLst>
          <pc:docMk/>
          <pc:sldMk cId="161441906" sldId="297"/>
        </pc:sldMkLst>
        <pc:spChg chg="add mod">
          <ac:chgData name="Chong Han" userId="a0e346bc-a459-4d93-a729-926adb72820d" providerId="ADAL" clId="{81613262-6446-4490-A108-A57BA28934F5}" dt="2021-04-23T10:08:33.167" v="78" actId="208"/>
          <ac:spMkLst>
            <pc:docMk/>
            <pc:sldMk cId="161441906" sldId="297"/>
            <ac:spMk id="3" creationId="{9F825FA2-DC6F-4551-9ECF-C4D7D2682B89}"/>
          </ac:spMkLst>
        </pc:spChg>
        <pc:spChg chg="mod">
          <ac:chgData name="Chong Han" userId="a0e346bc-a459-4d93-a729-926adb72820d" providerId="ADAL" clId="{81613262-6446-4490-A108-A57BA28934F5}" dt="2021-04-23T10:16:42.078" v="197" actId="1076"/>
          <ac:spMkLst>
            <pc:docMk/>
            <pc:sldMk cId="161441906" sldId="297"/>
            <ac:spMk id="9" creationId="{A65FD959-3D16-4C78-83B6-0E330E0E9426}"/>
          </ac:spMkLst>
        </pc:spChg>
        <pc:spChg chg="add mod">
          <ac:chgData name="Chong Han" userId="a0e346bc-a459-4d93-a729-926adb72820d" providerId="ADAL" clId="{81613262-6446-4490-A108-A57BA28934F5}" dt="2021-04-23T10:08:51.112" v="79" actId="208"/>
          <ac:spMkLst>
            <pc:docMk/>
            <pc:sldMk cId="161441906" sldId="297"/>
            <ac:spMk id="11" creationId="{BAF5F567-E76A-45B4-8198-99E185CBF787}"/>
          </ac:spMkLst>
        </pc:spChg>
        <pc:spChg chg="add mod">
          <ac:chgData name="Chong Han" userId="a0e346bc-a459-4d93-a729-926adb72820d" providerId="ADAL" clId="{81613262-6446-4490-A108-A57BA28934F5}" dt="2021-04-23T10:08:58.789" v="80" actId="208"/>
          <ac:spMkLst>
            <pc:docMk/>
            <pc:sldMk cId="161441906" sldId="297"/>
            <ac:spMk id="13" creationId="{61DB9145-BA20-4DE3-90BB-F6BA044744A3}"/>
          </ac:spMkLst>
        </pc:spChg>
        <pc:picChg chg="mod">
          <ac:chgData name="Chong Han" userId="a0e346bc-a459-4d93-a729-926adb72820d" providerId="ADAL" clId="{81613262-6446-4490-A108-A57BA28934F5}" dt="2021-04-23T10:08:13.808" v="73" actId="1076"/>
          <ac:picMkLst>
            <pc:docMk/>
            <pc:sldMk cId="161441906" sldId="297"/>
            <ac:picMk id="6" creationId="{BF30A1FA-8243-49ED-AAEC-01348306E3C5}"/>
          </ac:picMkLst>
        </pc:picChg>
        <pc:picChg chg="add del mod">
          <ac:chgData name="Chong Han" userId="a0e346bc-a459-4d93-a729-926adb72820d" providerId="ADAL" clId="{81613262-6446-4490-A108-A57BA28934F5}" dt="2021-04-23T10:07:20.169" v="65"/>
          <ac:picMkLst>
            <pc:docMk/>
            <pc:sldMk cId="161441906" sldId="297"/>
            <ac:picMk id="10" creationId="{8AC1D99F-0595-474B-A53A-91ABE3CA1CF0}"/>
          </ac:picMkLst>
        </pc:picChg>
      </pc:sldChg>
      <pc:sldChg chg="addSp delSp modSp mod">
        <pc:chgData name="Chong Han" userId="a0e346bc-a459-4d93-a729-926adb72820d" providerId="ADAL" clId="{81613262-6446-4490-A108-A57BA28934F5}" dt="2021-04-23T11:26:29.044" v="556" actId="14100"/>
        <pc:sldMkLst>
          <pc:docMk/>
          <pc:sldMk cId="2277289438" sldId="298"/>
        </pc:sldMkLst>
        <pc:spChg chg="add del mod">
          <ac:chgData name="Chong Han" userId="a0e346bc-a459-4d93-a729-926adb72820d" providerId="ADAL" clId="{81613262-6446-4490-A108-A57BA28934F5}" dt="2021-04-23T10:13:13.825" v="134" actId="478"/>
          <ac:spMkLst>
            <pc:docMk/>
            <pc:sldMk cId="2277289438" sldId="298"/>
            <ac:spMk id="6" creationId="{7ADBFA75-29A9-4366-B6F6-CFD32BF17BFA}"/>
          </ac:spMkLst>
        </pc:spChg>
        <pc:spChg chg="add mod">
          <ac:chgData name="Chong Han" userId="a0e346bc-a459-4d93-a729-926adb72820d" providerId="ADAL" clId="{81613262-6446-4490-A108-A57BA28934F5}" dt="2021-04-23T11:26:29.044" v="556" actId="14100"/>
          <ac:spMkLst>
            <pc:docMk/>
            <pc:sldMk cId="2277289438" sldId="298"/>
            <ac:spMk id="8" creationId="{F893F7C5-BC2A-4A4C-9250-BE6BFBAA550C}"/>
          </ac:spMkLst>
        </pc:spChg>
        <pc:spChg chg="add mod">
          <ac:chgData name="Chong Han" userId="a0e346bc-a459-4d93-a729-926adb72820d" providerId="ADAL" clId="{81613262-6446-4490-A108-A57BA28934F5}" dt="2021-04-23T11:26:09.841" v="555" actId="404"/>
          <ac:spMkLst>
            <pc:docMk/>
            <pc:sldMk cId="2277289438" sldId="298"/>
            <ac:spMk id="9" creationId="{5E7E112B-96BC-4C0F-8A7E-F665F57D407B}"/>
          </ac:spMkLst>
        </pc:spChg>
      </pc:sldChg>
      <pc:sldChg chg="modSp mod">
        <pc:chgData name="Chong Han" userId="a0e346bc-a459-4d93-a729-926adb72820d" providerId="ADAL" clId="{81613262-6446-4490-A108-A57BA28934F5}" dt="2021-04-23T10:12:36.370" v="131" actId="20577"/>
        <pc:sldMkLst>
          <pc:docMk/>
          <pc:sldMk cId="3539590367" sldId="300"/>
        </pc:sldMkLst>
        <pc:spChg chg="mod">
          <ac:chgData name="Chong Han" userId="a0e346bc-a459-4d93-a729-926adb72820d" providerId="ADAL" clId="{81613262-6446-4490-A108-A57BA28934F5}" dt="2021-04-23T10:12:36.370" v="131" actId="20577"/>
          <ac:spMkLst>
            <pc:docMk/>
            <pc:sldMk cId="3539590367" sldId="300"/>
            <ac:spMk id="12" creationId="{319AC9C5-5BB2-4933-9505-029778297A13}"/>
          </ac:spMkLst>
        </pc:spChg>
      </pc:sldChg>
      <pc:sldChg chg="addSp delSp modSp new mod addCm delCm">
        <pc:chgData name="Chong Han" userId="a0e346bc-a459-4d93-a729-926adb72820d" providerId="ADAL" clId="{81613262-6446-4490-A108-A57BA28934F5}" dt="2021-04-23T10:39:47.911" v="412" actId="1592"/>
        <pc:sldMkLst>
          <pc:docMk/>
          <pc:sldMk cId="1635893816" sldId="301"/>
        </pc:sldMkLst>
        <pc:spChg chg="mod">
          <ac:chgData name="Chong Han" userId="a0e346bc-a459-4d93-a729-926adb72820d" providerId="ADAL" clId="{81613262-6446-4490-A108-A57BA28934F5}" dt="2021-04-23T10:22:48.713" v="238" actId="20577"/>
          <ac:spMkLst>
            <pc:docMk/>
            <pc:sldMk cId="1635893816" sldId="301"/>
            <ac:spMk id="2" creationId="{829DB807-8CC5-47EC-976C-80FCFDF287C0}"/>
          </ac:spMkLst>
        </pc:spChg>
        <pc:spChg chg="del">
          <ac:chgData name="Chong Han" userId="a0e346bc-a459-4d93-a729-926adb72820d" providerId="ADAL" clId="{81613262-6446-4490-A108-A57BA28934F5}" dt="2021-04-23T10:23:12.484" v="242" actId="478"/>
          <ac:spMkLst>
            <pc:docMk/>
            <pc:sldMk cId="1635893816" sldId="301"/>
            <ac:spMk id="3" creationId="{A7C97E44-D37F-4F38-99D9-8C10CB8433B7}"/>
          </ac:spMkLst>
        </pc:spChg>
        <pc:spChg chg="add mod">
          <ac:chgData name="Chong Han" userId="a0e346bc-a459-4d93-a729-926adb72820d" providerId="ADAL" clId="{81613262-6446-4490-A108-A57BA28934F5}" dt="2021-04-23T10:26:07.420" v="260" actId="20577"/>
          <ac:spMkLst>
            <pc:docMk/>
            <pc:sldMk cId="1635893816" sldId="301"/>
            <ac:spMk id="7" creationId="{18E663D4-584D-4AE9-AE1F-13E6E589A3A0}"/>
          </ac:spMkLst>
        </pc:spChg>
        <pc:spChg chg="add mod">
          <ac:chgData name="Chong Han" userId="a0e346bc-a459-4d93-a729-926adb72820d" providerId="ADAL" clId="{81613262-6446-4490-A108-A57BA28934F5}" dt="2021-04-23T10:35:57.107" v="383" actId="20577"/>
          <ac:spMkLst>
            <pc:docMk/>
            <pc:sldMk cId="1635893816" sldId="301"/>
            <ac:spMk id="8" creationId="{40A78506-48FE-4BED-8B18-DB53A8F6E91D}"/>
          </ac:spMkLst>
        </pc:spChg>
        <pc:spChg chg="add mod">
          <ac:chgData name="Chong Han" userId="a0e346bc-a459-4d93-a729-926adb72820d" providerId="ADAL" clId="{81613262-6446-4490-A108-A57BA28934F5}" dt="2021-04-23T10:35:54.217" v="381" actId="20577"/>
          <ac:spMkLst>
            <pc:docMk/>
            <pc:sldMk cId="1635893816" sldId="301"/>
            <ac:spMk id="9" creationId="{68132742-4D46-4C5D-8179-4CDAF5E53572}"/>
          </ac:spMkLst>
        </pc:spChg>
        <pc:spChg chg="add mod">
          <ac:chgData name="Chong Han" userId="a0e346bc-a459-4d93-a729-926adb72820d" providerId="ADAL" clId="{81613262-6446-4490-A108-A57BA28934F5}" dt="2021-04-23T10:35:49.576" v="379"/>
          <ac:spMkLst>
            <pc:docMk/>
            <pc:sldMk cId="1635893816" sldId="301"/>
            <ac:spMk id="10" creationId="{3B923FE5-63C0-4779-98DA-29BB52598D5C}"/>
          </ac:spMkLst>
        </pc:spChg>
        <pc:spChg chg="add mod">
          <ac:chgData name="Chong Han" userId="a0e346bc-a459-4d93-a729-926adb72820d" providerId="ADAL" clId="{81613262-6446-4490-A108-A57BA28934F5}" dt="2021-04-23T10:36:17.154" v="385" actId="14100"/>
          <ac:spMkLst>
            <pc:docMk/>
            <pc:sldMk cId="1635893816" sldId="301"/>
            <ac:spMk id="14" creationId="{BD3CEF66-17DD-445A-97AC-B0C4DB4F4660}"/>
          </ac:spMkLst>
        </pc:spChg>
        <pc:spChg chg="add mod">
          <ac:chgData name="Chong Han" userId="a0e346bc-a459-4d93-a729-926adb72820d" providerId="ADAL" clId="{81613262-6446-4490-A108-A57BA28934F5}" dt="2021-04-23T10:38:14.123" v="408" actId="1076"/>
          <ac:spMkLst>
            <pc:docMk/>
            <pc:sldMk cId="1635893816" sldId="301"/>
            <ac:spMk id="35" creationId="{CB2B07FC-102E-4C6A-8855-7F59C9678E13}"/>
          </ac:spMkLst>
        </pc:spChg>
        <pc:cxnChg chg="add mod">
          <ac:chgData name="Chong Han" userId="a0e346bc-a459-4d93-a729-926adb72820d" providerId="ADAL" clId="{81613262-6446-4490-A108-A57BA28934F5}" dt="2021-04-23T10:27:53.343" v="298" actId="1076"/>
          <ac:cxnSpMkLst>
            <pc:docMk/>
            <pc:sldMk cId="1635893816" sldId="301"/>
            <ac:cxnSpMk id="11" creationId="{340974BA-DE7E-418C-9928-0B4D3D68B8EE}"/>
          </ac:cxnSpMkLst>
        </pc:cxnChg>
        <pc:cxnChg chg="add mod">
          <ac:chgData name="Chong Han" userId="a0e346bc-a459-4d93-a729-926adb72820d" providerId="ADAL" clId="{81613262-6446-4490-A108-A57BA28934F5}" dt="2021-04-23T10:27:37.999" v="296" actId="1076"/>
          <ac:cxnSpMkLst>
            <pc:docMk/>
            <pc:sldMk cId="1635893816" sldId="301"/>
            <ac:cxnSpMk id="12" creationId="{E116F6F1-81F7-4A73-B9AF-CFD8FE9F5A93}"/>
          </ac:cxnSpMkLst>
        </pc:cxnChg>
        <pc:cxnChg chg="add mod">
          <ac:chgData name="Chong Han" userId="a0e346bc-a459-4d93-a729-926adb72820d" providerId="ADAL" clId="{81613262-6446-4490-A108-A57BA28934F5}" dt="2021-04-23T10:27:45.371" v="297" actId="1076"/>
          <ac:cxnSpMkLst>
            <pc:docMk/>
            <pc:sldMk cId="1635893816" sldId="301"/>
            <ac:cxnSpMk id="13" creationId="{EB5679F0-CCFB-42F3-BB0A-6C1FE2F3591D}"/>
          </ac:cxnSpMkLst>
        </pc:cxnChg>
        <pc:cxnChg chg="add del">
          <ac:chgData name="Chong Han" userId="a0e346bc-a459-4d93-a729-926adb72820d" providerId="ADAL" clId="{81613262-6446-4490-A108-A57BA28934F5}" dt="2021-04-23T10:37:55.052" v="407" actId="478"/>
          <ac:cxnSpMkLst>
            <pc:docMk/>
            <pc:sldMk cId="1635893816" sldId="301"/>
            <ac:cxnSpMk id="37" creationId="{0900FAF9-D1D2-459E-8C0C-6D3F2A62B73D}"/>
          </ac:cxnSpMkLst>
        </pc:cxnChg>
        <pc:cxnChg chg="add mod">
          <ac:chgData name="Chong Han" userId="a0e346bc-a459-4d93-a729-926adb72820d" providerId="ADAL" clId="{81613262-6446-4490-A108-A57BA28934F5}" dt="2021-04-23T10:38:42.943" v="411" actId="1582"/>
          <ac:cxnSpMkLst>
            <pc:docMk/>
            <pc:sldMk cId="1635893816" sldId="301"/>
            <ac:cxnSpMk id="39" creationId="{B62FB3FC-8F51-462B-B53C-F0A77BB5023E}"/>
          </ac:cxnSpMkLst>
        </pc:cxnChg>
      </pc:sldChg>
      <pc:sldMasterChg chg="modSp mod">
        <pc:chgData name="Chong Han" userId="a0e346bc-a459-4d93-a729-926adb72820d" providerId="ADAL" clId="{81613262-6446-4490-A108-A57BA28934F5}" dt="2021-04-23T10:19:25.383" v="230" actId="20577"/>
        <pc:sldMasterMkLst>
          <pc:docMk/>
          <pc:sldMasterMk cId="0" sldId="2147483648"/>
        </pc:sldMasterMkLst>
        <pc:spChg chg="mod">
          <ac:chgData name="Chong Han" userId="a0e346bc-a459-4d93-a729-926adb72820d" providerId="ADAL" clId="{81613262-6446-4490-A108-A57BA28934F5}" dt="2021-04-23T10:19:25.383" v="23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Chong Han, pureLiFi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802.11-21/0722r1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ikola.serafimovski@purelifi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ostafa.afgani@purelifi.com" TargetMode="External"/><Relationship Id="rId5" Type="http://schemas.openxmlformats.org/officeDocument/2006/relationships/hyperlink" Target="mailto:Chong.han@purelifi.com" TargetMode="External"/><Relationship Id="rId4" Type="http://schemas.openxmlformats.org/officeDocument/2006/relationships/hyperlink" Target="mailto:tamas.weszely@purelifi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92696"/>
            <a:ext cx="10363200" cy="8572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Test results of Relayed CCA mechanism for UL random access in </a:t>
            </a:r>
            <a:r>
              <a:rPr lang="en-GB" dirty="0" err="1"/>
              <a:t>TGbb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51259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2021-04-14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3193" name="Rectangle 465">
            <a:extLst>
              <a:ext uri="{FF2B5EF4-FFF2-40B4-BE49-F238E27FC236}">
                <a16:creationId xmlns:a16="http://schemas.microsoft.com/office/drawing/2014/main" id="{B3CDAEDB-8518-4FD7-B234-E1796E120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5370513"/>
            <a:ext cx="1889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17">
            <a:extLst>
              <a:ext uri="{FF2B5EF4-FFF2-40B4-BE49-F238E27FC236}">
                <a16:creationId xmlns:a16="http://schemas.microsoft.com/office/drawing/2014/main" id="{47FF1928-A97A-4593-9D39-7C3523788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0742"/>
              </p:ext>
            </p:extLst>
          </p:nvPr>
        </p:nvGraphicFramePr>
        <p:xfrm>
          <a:off x="2150092" y="2163490"/>
          <a:ext cx="8128000" cy="3776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81998828"/>
                    </a:ext>
                  </a:extLst>
                </a:gridCol>
                <a:gridCol w="2248300">
                  <a:extLst>
                    <a:ext uri="{9D8B030D-6E8A-4147-A177-3AD203B41FA5}">
                      <a16:colId xmlns:a16="http://schemas.microsoft.com/office/drawing/2014/main" val="311999149"/>
                    </a:ext>
                  </a:extLst>
                </a:gridCol>
                <a:gridCol w="1002900">
                  <a:extLst>
                    <a:ext uri="{9D8B030D-6E8A-4147-A177-3AD203B41FA5}">
                      <a16:colId xmlns:a16="http://schemas.microsoft.com/office/drawing/2014/main" val="1911320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168317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70659372"/>
                    </a:ext>
                  </a:extLst>
                </a:gridCol>
              </a:tblGrid>
              <a:tr h="255693">
                <a:tc>
                  <a:txBody>
                    <a:bodyPr/>
                    <a:lstStyle/>
                    <a:p>
                      <a:r>
                        <a:rPr lang="en-GB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4520"/>
                  </a:ext>
                </a:extLst>
              </a:tr>
              <a:tr h="639233">
                <a:tc>
                  <a:txBody>
                    <a:bodyPr/>
                    <a:lstStyle/>
                    <a:p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Nikola Serafimovski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pureLiFi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linkClick r:id="rId3"/>
                        </a:rPr>
                        <a:t>nikola.serafimovski@purelifi.com</a:t>
                      </a: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018734"/>
                  </a:ext>
                </a:extLst>
              </a:tr>
              <a:tr h="447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Tamas Weszely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pureLiFi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hlinkClick r:id="rId4"/>
                        </a:rPr>
                        <a:t>tamas.weszely@purelifi.com</a:t>
                      </a: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758929"/>
                  </a:ext>
                </a:extLst>
              </a:tr>
              <a:tr h="4474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Chong Han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pureLiFi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hlinkClick r:id="rId5"/>
                        </a:rPr>
                        <a:t>Chong.han@purelifi.com</a:t>
                      </a: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808157"/>
                  </a:ext>
                </a:extLst>
              </a:tr>
              <a:tr h="447463">
                <a:tc>
                  <a:txBody>
                    <a:bodyPr/>
                    <a:lstStyle/>
                    <a:p>
                      <a:r>
                        <a:rPr lang="en-GB" sz="1400" dirty="0"/>
                        <a:t>Mostafa Afgani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pureLiFi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hlinkClick r:id="rId6"/>
                        </a:rPr>
                        <a:t>mostafa.afgani@purelifi.com</a:t>
                      </a: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723313"/>
                  </a:ext>
                </a:extLst>
              </a:tr>
              <a:tr h="639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Tuncer Baykas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Has University a</a:t>
                      </a:r>
                      <a:r>
                        <a:rPr lang="en-US" altLang="en-US" sz="1400" dirty="0">
                          <a:solidFill>
                            <a:srgbClr val="000000"/>
                          </a:solidFill>
                        </a:rPr>
                        <a:t>nd Hyperion Tech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 tbaykas@ieee.org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942126"/>
                  </a:ext>
                </a:extLst>
              </a:tr>
              <a:tr h="6392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Murat </a:t>
                      </a:r>
                      <a:r>
                        <a:rPr lang="en-US" altLang="en-US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Uysal</a:t>
                      </a:r>
                      <a:endParaRPr lang="en-US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Hyperion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8412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772816"/>
            <a:ext cx="10361084" cy="4113213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The performance of Relayed CCA mechanism is measured in the tests in terms of throughput and PER.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dirty="0"/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Comparing to the system with </a:t>
            </a:r>
            <a:r>
              <a:rPr lang="en-US" b="0" u="sng" dirty="0"/>
              <a:t>RTS/CTS only</a:t>
            </a:r>
            <a:r>
              <a:rPr lang="en-US" b="0" dirty="0"/>
              <a:t>, Relayed CCA 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enhances the system throughput around </a:t>
            </a:r>
            <a:r>
              <a:rPr lang="en-US" b="1" dirty="0">
                <a:highlight>
                  <a:srgbClr val="FFFF00"/>
                </a:highlight>
              </a:rPr>
              <a:t>100%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eliminates the unfairness in usage of light medium among STAs</a:t>
            </a:r>
          </a:p>
          <a:p>
            <a:pPr marL="741363" lvl="1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reduces PER substantially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dirty="0">
              <a:highlight>
                <a:srgbClr val="FFFF00"/>
              </a:highlight>
            </a:endParaRP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The system performance for </a:t>
            </a:r>
            <a:r>
              <a:rPr lang="en-US" b="0" dirty="0" err="1"/>
              <a:t>TGbb</a:t>
            </a:r>
            <a:r>
              <a:rPr lang="en-US" b="0" dirty="0"/>
              <a:t> without using Relayed CCA in terms of throughput, PER and fairness will get worse as more non-AP LC STAs connect to an LC AP.</a:t>
            </a:r>
          </a:p>
        </p:txBody>
      </p:sp>
    </p:spTree>
    <p:extLst>
      <p:ext uri="{BB962C8B-B14F-4D97-AF65-F5344CB8AC3E}">
        <p14:creationId xmlns:p14="http://schemas.microsoft.com/office/powerpoint/2010/main" val="118343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contribution contains test results of the Relayed CCA mechanism proposed in doc. 11-21/0280r2.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Overview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Test setup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Test results - Throughput 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/>
              <a:t>Test results - PER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setup (1)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Distance between LC AP and </a:t>
            </a:r>
          </a:p>
          <a:p>
            <a:pPr marL="0" indent="0"/>
            <a:r>
              <a:rPr lang="de-DE" b="0" dirty="0"/>
              <a:t>     non-AP LC STAs: 0.8m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Chipset: IEEE 802.11ac Wave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Channel bandwidth: 80MHz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Traffic model: </a:t>
            </a:r>
          </a:p>
          <a:p>
            <a:pPr marL="0" indent="0"/>
            <a:r>
              <a:rPr lang="de-DE" b="0" dirty="0"/>
              <a:t>     satuarated UDP on non-AP LC STA 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RTS/CTS is on all the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dirty="0"/>
              <a:t>Relayed CCA is switched on/off alternating</a:t>
            </a:r>
          </a:p>
          <a:p>
            <a:pPr>
              <a:buFontTx/>
              <a:buChar char="-"/>
            </a:pPr>
            <a:endParaRPr lang="de-DE" b="0" dirty="0"/>
          </a:p>
          <a:p>
            <a:pPr>
              <a:buFontTx/>
              <a:buChar char="-"/>
            </a:pPr>
            <a:endParaRPr lang="de-DE" b="0" dirty="0"/>
          </a:p>
          <a:p>
            <a:pPr>
              <a:buFontTx/>
              <a:buChar char="-"/>
            </a:pPr>
            <a:endParaRPr lang="de-DE" b="0" dirty="0"/>
          </a:p>
        </p:txBody>
      </p:sp>
      <p:pic>
        <p:nvPicPr>
          <p:cNvPr id="7" name="Picture 6" descr="A picture containing text, indoor, table, desk&#10;&#10;Description automatically generated">
            <a:extLst>
              <a:ext uri="{FF2B5EF4-FFF2-40B4-BE49-F238E27FC236}">
                <a16:creationId xmlns:a16="http://schemas.microsoft.com/office/drawing/2014/main" id="{69C7AFFC-E522-4E5F-AFB0-7C82D4375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0" y="1977024"/>
            <a:ext cx="5568982" cy="2316072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D68A7A-89D3-4030-9B9B-3C391740FD3B}"/>
              </a:ext>
            </a:extLst>
          </p:cNvPr>
          <p:cNvSpPr/>
          <p:nvPr/>
        </p:nvSpPr>
        <p:spPr bwMode="auto">
          <a:xfrm>
            <a:off x="5942425" y="2265898"/>
            <a:ext cx="1094770" cy="1296144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solidFill>
                  <a:srgbClr val="FFFF00"/>
                </a:solidFill>
                <a:latin typeface="Times New Roman" pitchFamily="16" charset="0"/>
                <a:ea typeface="MS Gothic" charset="-128"/>
              </a:rPr>
              <a:t>           </a:t>
            </a:r>
            <a:r>
              <a:rPr lang="en-GB" sz="2000" dirty="0">
                <a:solidFill>
                  <a:srgbClr val="FFFF00"/>
                </a:solidFill>
                <a:latin typeface="Times New Roman" pitchFamily="16" charset="0"/>
                <a:ea typeface="MS Gothic" charset="-128"/>
              </a:rPr>
              <a:t>LC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latin typeface="Times New Roman" pitchFamily="16" charset="0"/>
                <a:ea typeface="MS Gothic" charset="-128"/>
              </a:rPr>
              <a:t>AP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highlight>
                <a:srgbClr val="000000"/>
              </a:highlight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A9A3B9-2C05-4897-A854-14483FE368A7}"/>
              </a:ext>
            </a:extLst>
          </p:cNvPr>
          <p:cNvSpPr/>
          <p:nvPr/>
        </p:nvSpPr>
        <p:spPr bwMode="auto">
          <a:xfrm>
            <a:off x="8725207" y="2736147"/>
            <a:ext cx="1526818" cy="136815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solidFill>
                  <a:srgbClr val="FFFF00"/>
                </a:solidFill>
                <a:latin typeface="Times New Roman" pitchFamily="16" charset="0"/>
                <a:ea typeface="MS Gothic" charset="-128"/>
              </a:rPr>
              <a:t>           STAs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05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latin typeface="Times New Roman" pitchFamily="16" charset="0"/>
                <a:ea typeface="MS Gothic" charset="-128"/>
              </a:rPr>
              <a:t>(STA1, STA2, STA3)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6E58AF-756D-458C-8A4C-3A61B21AB7DB}"/>
              </a:ext>
            </a:extLst>
          </p:cNvPr>
          <p:cNvSpPr txBox="1"/>
          <p:nvPr/>
        </p:nvSpPr>
        <p:spPr>
          <a:xfrm>
            <a:off x="7124010" y="292176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</a:rPr>
              <a:t>UL repeater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3FC824-D8DC-48E6-9857-4E96EE06BC8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6384032" y="2921762"/>
            <a:ext cx="739978" cy="2616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08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B807-8CC5-47EC-976C-80FCFDF2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 setup (2)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839A8-9ED9-490C-AB2E-E54F33F8A0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7E27-5C82-4EA1-841E-DF389874C23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Chong Han, pureLiFi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E84695-BCD1-41C4-BD68-E7E8CFD42A9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E663D4-584D-4AE9-AE1F-13E6E589A3A0}"/>
              </a:ext>
            </a:extLst>
          </p:cNvPr>
          <p:cNvSpPr/>
          <p:nvPr/>
        </p:nvSpPr>
        <p:spPr bwMode="auto">
          <a:xfrm>
            <a:off x="4542033" y="2513061"/>
            <a:ext cx="2502567" cy="936104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24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6" charset="0"/>
                <a:ea typeface="MS Gothic" charset="-128"/>
              </a:rPr>
              <a:t>LC AP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A78506-48FE-4BED-8B18-DB53A8F6E91D}"/>
              </a:ext>
            </a:extLst>
          </p:cNvPr>
          <p:cNvSpPr/>
          <p:nvPr/>
        </p:nvSpPr>
        <p:spPr bwMode="auto">
          <a:xfrm>
            <a:off x="7896200" y="4281478"/>
            <a:ext cx="2502566" cy="555900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6" charset="0"/>
                <a:ea typeface="MS Gothic" charset="-128"/>
              </a:rPr>
              <a:t>non-AP LC STA3</a:t>
            </a:r>
            <a:endParaRPr kumimoji="0" lang="en-GB" sz="24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132742-4D46-4C5D-8179-4CDAF5E53572}"/>
              </a:ext>
            </a:extLst>
          </p:cNvPr>
          <p:cNvSpPr/>
          <p:nvPr/>
        </p:nvSpPr>
        <p:spPr bwMode="auto">
          <a:xfrm>
            <a:off x="4540867" y="4272932"/>
            <a:ext cx="2502567" cy="576064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6" charset="0"/>
                <a:ea typeface="MS Gothic" charset="-128"/>
              </a:rPr>
              <a:t>non-AP LC STA2</a:t>
            </a:r>
            <a:endParaRPr kumimoji="0" lang="en-GB" sz="24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923FE5-63C0-4779-98DA-29BB52598D5C}"/>
              </a:ext>
            </a:extLst>
          </p:cNvPr>
          <p:cNvSpPr/>
          <p:nvPr/>
        </p:nvSpPr>
        <p:spPr bwMode="auto">
          <a:xfrm>
            <a:off x="1195450" y="4281478"/>
            <a:ext cx="2502567" cy="576065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6" charset="0"/>
                <a:ea typeface="MS Gothic" charset="-128"/>
              </a:rPr>
              <a:t>non-AP LC STA1</a:t>
            </a:r>
            <a:endParaRPr kumimoji="0" lang="en-GB" sz="24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0974BA-DE7E-418C-9928-0B4D3D68B8EE}"/>
              </a:ext>
            </a:extLst>
          </p:cNvPr>
          <p:cNvCxnSpPr>
            <a:cxnSpLocks/>
            <a:stCxn id="10" idx="0"/>
            <a:endCxn id="7" idx="2"/>
          </p:cNvCxnSpPr>
          <p:nvPr/>
        </p:nvCxnSpPr>
        <p:spPr bwMode="auto">
          <a:xfrm flipV="1">
            <a:off x="2446734" y="3449165"/>
            <a:ext cx="3346583" cy="8323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16F6F1-81F7-4A73-B9AF-CFD8FE9F5A93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 bwMode="auto">
          <a:xfrm flipV="1">
            <a:off x="5792151" y="3449165"/>
            <a:ext cx="1166" cy="8237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5679F0-CCFB-42F3-BB0A-6C1FE2F3591D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 bwMode="auto">
          <a:xfrm flipH="1" flipV="1">
            <a:off x="5793317" y="3449165"/>
            <a:ext cx="3354166" cy="8323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D3CEF66-17DD-445A-97AC-B0C4DB4F4660}"/>
              </a:ext>
            </a:extLst>
          </p:cNvPr>
          <p:cNvSpPr/>
          <p:nvPr/>
        </p:nvSpPr>
        <p:spPr bwMode="auto">
          <a:xfrm>
            <a:off x="5799835" y="2687118"/>
            <a:ext cx="1139094" cy="6636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UL Repeater</a:t>
            </a:r>
            <a:endParaRPr kumimoji="0" lang="en-GB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2B07FC-102E-4C6A-8855-7F59C9678E13}"/>
              </a:ext>
            </a:extLst>
          </p:cNvPr>
          <p:cNvSpPr txBox="1"/>
          <p:nvPr/>
        </p:nvSpPr>
        <p:spPr>
          <a:xfrm>
            <a:off x="9266770" y="3350744"/>
            <a:ext cx="2803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UL traffic only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62FB3FC-8F51-462B-B53C-F0A77BB5023E}"/>
              </a:ext>
            </a:extLst>
          </p:cNvPr>
          <p:cNvCxnSpPr/>
          <p:nvPr/>
        </p:nvCxnSpPr>
        <p:spPr bwMode="auto">
          <a:xfrm flipV="1">
            <a:off x="9147483" y="3350744"/>
            <a:ext cx="0" cy="51030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589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2D-71D1-4EC5-A621-4778DA4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516957"/>
            <a:ext cx="10175631" cy="111184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Test results – Throughput (1)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9AC9C5-5BB2-4933-9505-02977829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Total UL throughput measured at AP (3 STAs)</a:t>
            </a:r>
          </a:p>
        </p:txBody>
      </p:sp>
      <p:pic>
        <p:nvPicPr>
          <p:cNvPr id="8" name="Content Placeholder 7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E4E82F38-9CFB-46A4-8C8B-D51B773C24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042" y="2405149"/>
            <a:ext cx="7187819" cy="389939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D3C-BA76-479C-BD30-124D8DEAE7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76120" y="64928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Chong Han, </a:t>
            </a:r>
            <a:r>
              <a:rPr lang="en-GB" dirty="0" err="1"/>
              <a:t>pureLiFi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B46B-760F-4890-8E34-255163123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1351" y="647671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5E4AB-7A0A-42DF-8756-A469762EB1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2032E0-8096-4DD3-AF37-D715B6F98D4E}"/>
              </a:ext>
            </a:extLst>
          </p:cNvPr>
          <p:cNvCxnSpPr/>
          <p:nvPr/>
        </p:nvCxnSpPr>
        <p:spPr bwMode="auto">
          <a:xfrm>
            <a:off x="4721351" y="4077072"/>
            <a:ext cx="0" cy="9361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C86F31-22E4-4263-9E20-DEC0652C07A3}"/>
              </a:ext>
            </a:extLst>
          </p:cNvPr>
          <p:cNvSpPr txBox="1"/>
          <p:nvPr/>
        </p:nvSpPr>
        <p:spPr>
          <a:xfrm>
            <a:off x="4749140" y="4221958"/>
            <a:ext cx="192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  <a:highlight>
                  <a:srgbClr val="FFFF00"/>
                </a:highlight>
              </a:rPr>
              <a:t>100%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5F62C-CE56-4DA5-81C7-381525E62509}"/>
              </a:ext>
            </a:extLst>
          </p:cNvPr>
          <p:cNvSpPr txBox="1"/>
          <p:nvPr/>
        </p:nvSpPr>
        <p:spPr>
          <a:xfrm>
            <a:off x="8040216" y="4536866"/>
            <a:ext cx="368537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Actions: </a:t>
            </a:r>
          </a:p>
          <a:p>
            <a:pPr marL="342900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Turn on the LC AP</a:t>
            </a:r>
          </a:p>
          <a:p>
            <a:pPr marL="342900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Turn on non-AP LC STAs one by one</a:t>
            </a:r>
          </a:p>
          <a:p>
            <a:pPr marL="1085850" lvl="1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non-AP LC STA1</a:t>
            </a:r>
          </a:p>
          <a:p>
            <a:pPr marL="1085850" lvl="1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non-AP LC STA3</a:t>
            </a:r>
          </a:p>
          <a:p>
            <a:pPr marL="1085850" lvl="1" indent="-342900">
              <a:buFontTx/>
              <a:buChar char="-"/>
            </a:pPr>
            <a:r>
              <a:rPr lang="en-GB" sz="1600" dirty="0">
                <a:solidFill>
                  <a:srgbClr val="FF0000"/>
                </a:solidFill>
              </a:rPr>
              <a:t>non-AP LC STA2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50A055-3DDB-45CF-96B7-9B3BFBE13EDA}"/>
              </a:ext>
            </a:extLst>
          </p:cNvPr>
          <p:cNvSpPr/>
          <p:nvPr/>
        </p:nvSpPr>
        <p:spPr bwMode="auto">
          <a:xfrm>
            <a:off x="2499042" y="3357427"/>
            <a:ext cx="687632" cy="143928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3ECDDA-E875-4AFB-8F58-423C523571A9}"/>
              </a:ext>
            </a:extLst>
          </p:cNvPr>
          <p:cNvSpPr/>
          <p:nvPr/>
        </p:nvSpPr>
        <p:spPr bwMode="auto">
          <a:xfrm>
            <a:off x="9227486" y="2925446"/>
            <a:ext cx="687632" cy="143928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16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2D-71D1-4EC5-A621-4778DA4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516957"/>
            <a:ext cx="10175631" cy="111184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Test results – Throughput (2)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9AC9C5-5BB2-4933-9505-02977829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UL throughput performance per STA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D3C-BA76-479C-BD30-124D8DEAE7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76120" y="64928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Chong Han, </a:t>
            </a:r>
            <a:r>
              <a:rPr lang="en-GB" dirty="0" err="1"/>
              <a:t>pureLiFi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B46B-760F-4890-8E34-255163123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1351" y="647671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BF30A1FA-8243-49ED-AAEC-01348306E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63" y="2139729"/>
            <a:ext cx="8130273" cy="432082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7621E-9990-47FF-A846-2CE3CDE8D0A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FD959-3D16-4C78-83B6-0E330E0E9426}"/>
              </a:ext>
            </a:extLst>
          </p:cNvPr>
          <p:cNvSpPr txBox="1"/>
          <p:nvPr/>
        </p:nvSpPr>
        <p:spPr>
          <a:xfrm>
            <a:off x="5042737" y="365003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Fairness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825FA2-DC6F-4551-9ECF-C4D7D2682B89}"/>
              </a:ext>
            </a:extLst>
          </p:cNvPr>
          <p:cNvSpPr/>
          <p:nvPr/>
        </p:nvSpPr>
        <p:spPr bwMode="auto">
          <a:xfrm>
            <a:off x="2492877" y="5373216"/>
            <a:ext cx="1872208" cy="576064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F5F567-E76A-45B4-8198-99E185CBF787}"/>
              </a:ext>
            </a:extLst>
          </p:cNvPr>
          <p:cNvSpPr/>
          <p:nvPr/>
        </p:nvSpPr>
        <p:spPr bwMode="auto">
          <a:xfrm>
            <a:off x="5087887" y="4221088"/>
            <a:ext cx="1149405" cy="888974"/>
          </a:xfrm>
          <a:prstGeom prst="ellipse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DB9145-BA20-4DE3-90BB-F6BA044744A3}"/>
              </a:ext>
            </a:extLst>
          </p:cNvPr>
          <p:cNvSpPr/>
          <p:nvPr/>
        </p:nvSpPr>
        <p:spPr bwMode="auto">
          <a:xfrm>
            <a:off x="4365085" y="4221088"/>
            <a:ext cx="794811" cy="108534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4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2D-71D1-4EC5-A621-4778DA4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516957"/>
            <a:ext cx="10175631" cy="111184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Test results – PER (1)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9AC9C5-5BB2-4933-9505-02977829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PER (per STA per second)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D3C-BA76-479C-BD30-124D8DEAE7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76120" y="64928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Chong Han, </a:t>
            </a:r>
            <a:r>
              <a:rPr lang="en-GB" dirty="0" err="1"/>
              <a:t>pureLiFi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B46B-760F-4890-8E34-255163123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1351" y="647671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CF85A-9560-4861-B507-888F4B58AA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62D0D0A6-1404-4A32-A2E9-96BD9FFDA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4" y="2021353"/>
            <a:ext cx="8779753" cy="44553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93F7C5-BC2A-4A4C-9250-BE6BFBAA550C}"/>
              </a:ext>
            </a:extLst>
          </p:cNvPr>
          <p:cNvSpPr/>
          <p:nvPr/>
        </p:nvSpPr>
        <p:spPr bwMode="auto">
          <a:xfrm>
            <a:off x="2207568" y="2620364"/>
            <a:ext cx="5910317" cy="246482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7E112B-96BC-4C0F-8A7E-F665F57D407B}"/>
              </a:ext>
            </a:extLst>
          </p:cNvPr>
          <p:cNvSpPr txBox="1"/>
          <p:nvPr/>
        </p:nvSpPr>
        <p:spPr>
          <a:xfrm>
            <a:off x="8472264" y="278925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Significant loss on QoS</a:t>
            </a:r>
          </a:p>
        </p:txBody>
      </p:sp>
    </p:spTree>
    <p:extLst>
      <p:ext uri="{BB962C8B-B14F-4D97-AF65-F5344CB8AC3E}">
        <p14:creationId xmlns:p14="http://schemas.microsoft.com/office/powerpoint/2010/main" val="227728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5A2D-71D1-4EC5-A621-4778DA44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516957"/>
            <a:ext cx="10175631" cy="1111843"/>
          </a:xfrm>
        </p:spPr>
        <p:txBody>
          <a:bodyPr anchor="ctr">
            <a:normAutofit/>
          </a:bodyPr>
          <a:lstStyle/>
          <a:p>
            <a:r>
              <a:rPr lang="en-GB" sz="4000" dirty="0"/>
              <a:t>Test results – PER (2)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19AC9C5-5BB2-4933-9505-02977829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Average PER of all UL transmissions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2D3C-BA76-479C-BD30-124D8DEAE7BE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76120" y="6492875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Chong Han, </a:t>
            </a:r>
            <a:r>
              <a:rPr lang="en-GB" dirty="0" err="1"/>
              <a:t>pureLiFi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B46B-760F-4890-8E34-255163123D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721351" y="6476714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CF85A-9560-4861-B507-888F4B58AAA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2021</a:t>
            </a:r>
            <a:endParaRPr lang="en-GB" dirty="0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3581F3D4-6F9E-4505-8D07-AEA43658E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73" y="2207730"/>
            <a:ext cx="7893454" cy="42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9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3062</TotalTime>
  <Words>492</Words>
  <Application>Microsoft Office PowerPoint</Application>
  <PresentationFormat>Widescreen</PresentationFormat>
  <Paragraphs>123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Office</vt:lpstr>
      <vt:lpstr>Test results of Relayed CCA mechanism for UL random access in TGbb</vt:lpstr>
      <vt:lpstr>Abstract</vt:lpstr>
      <vt:lpstr>Overview</vt:lpstr>
      <vt:lpstr>Test setup (1)</vt:lpstr>
      <vt:lpstr>Test setup (2)</vt:lpstr>
      <vt:lpstr>Test results – Throughput (1)</vt:lpstr>
      <vt:lpstr>Test results – Throughput (2)</vt:lpstr>
      <vt:lpstr>Test results – PER (1)</vt:lpstr>
      <vt:lpstr>Test results – PER (2)</vt:lpstr>
      <vt:lpstr>Summary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Bober, Kai Lennert</dc:creator>
  <cp:lastModifiedBy>Chong Han</cp:lastModifiedBy>
  <cp:revision>145</cp:revision>
  <cp:lastPrinted>1601-01-01T00:00:00Z</cp:lastPrinted>
  <dcterms:created xsi:type="dcterms:W3CDTF">2019-06-26T12:03:05Z</dcterms:created>
  <dcterms:modified xsi:type="dcterms:W3CDTF">2021-05-10T15:40:18Z</dcterms:modified>
</cp:coreProperties>
</file>