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4" r:id="rId5"/>
    <p:sldId id="301" r:id="rId6"/>
    <p:sldId id="296" r:id="rId7"/>
    <p:sldId id="297" r:id="rId8"/>
    <p:sldId id="298" r:id="rId9"/>
    <p:sldId id="300" r:id="rId10"/>
    <p:sldId id="294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richs, Malte" initials="HM" lastIdx="3" clrIdx="0">
    <p:extLst>
      <p:ext uri="{19B8F6BF-5375-455C-9EA6-DF929625EA0E}">
        <p15:presenceInfo xmlns:p15="http://schemas.microsoft.com/office/powerpoint/2012/main" userId="S-1-5-21-229799756-4240444915-3125021034-28544" providerId="AD"/>
      </p:ext>
    </p:extLst>
  </p:cmAuthor>
  <p:cmAuthor id="2" name="Chong Han" initials="CH" lastIdx="1" clrIdx="1">
    <p:extLst>
      <p:ext uri="{19B8F6BF-5375-455C-9EA6-DF929625EA0E}">
        <p15:presenceInfo xmlns:p15="http://schemas.microsoft.com/office/powerpoint/2012/main" userId="S::chong.han@purelifi.com::a0e346bc-a459-4d93-a729-926adb7282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13262-6446-4490-A108-A57BA28934F5}" v="13" dt="2021-04-23T10:49:26.096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>
        <p:scale>
          <a:sx n="71" d="100"/>
          <a:sy n="71" d="100"/>
        </p:scale>
        <p:origin x="492" y="-4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ng Han" userId="a0e346bc-a459-4d93-a729-926adb72820d" providerId="ADAL" clId="{81613262-6446-4490-A108-A57BA28934F5}"/>
    <pc:docChg chg="undo custSel addSld modSld modMainMaster">
      <pc:chgData name="Chong Han" userId="a0e346bc-a459-4d93-a729-926adb72820d" providerId="ADAL" clId="{81613262-6446-4490-A108-A57BA28934F5}" dt="2021-04-23T11:26:46.913" v="561" actId="13926"/>
      <pc:docMkLst>
        <pc:docMk/>
      </pc:docMkLst>
      <pc:sldChg chg="addSp delSp modSp mod">
        <pc:chgData name="Chong Han" userId="a0e346bc-a459-4d93-a729-926adb72820d" providerId="ADAL" clId="{81613262-6446-4490-A108-A57BA28934F5}" dt="2021-04-23T10:42:49.122" v="413" actId="14100"/>
        <pc:sldMkLst>
          <pc:docMk/>
          <pc:sldMk cId="150082846" sldId="264"/>
        </pc:sldMkLst>
        <pc:spChg chg="mod">
          <ac:chgData name="Chong Han" userId="a0e346bc-a459-4d93-a729-926adb72820d" providerId="ADAL" clId="{81613262-6446-4490-A108-A57BA28934F5}" dt="2021-04-23T10:19:55.533" v="235" actId="20577"/>
          <ac:spMkLst>
            <pc:docMk/>
            <pc:sldMk cId="150082846" sldId="264"/>
            <ac:spMk id="2" creationId="{00000000-0000-0000-0000-000000000000}"/>
          </ac:spMkLst>
        </pc:spChg>
        <pc:spChg chg="add del mod">
          <ac:chgData name="Chong Han" userId="a0e346bc-a459-4d93-a729-926adb72820d" providerId="ADAL" clId="{81613262-6446-4490-A108-A57BA28934F5}" dt="2021-04-23T10:23:01.702" v="239" actId="21"/>
          <ac:spMkLst>
            <pc:docMk/>
            <pc:sldMk cId="150082846" sldId="264"/>
            <ac:spMk id="3" creationId="{20E0FCF8-8F64-4341-AC84-ACBE1EFA10C4}"/>
          </ac:spMkLst>
        </pc:spChg>
        <pc:spChg chg="mod">
          <ac:chgData name="Chong Han" userId="a0e346bc-a459-4d93-a729-926adb72820d" providerId="ADAL" clId="{81613262-6446-4490-A108-A57BA28934F5}" dt="2021-04-23T10:35:01.962" v="373" actId="1036"/>
          <ac:spMkLst>
            <pc:docMk/>
            <pc:sldMk cId="150082846" sldId="264"/>
            <ac:spMk id="9" creationId="{32D68A7A-89D3-4030-9B9B-3C391740FD3B}"/>
          </ac:spMkLst>
        </pc:spChg>
        <pc:spChg chg="del">
          <ac:chgData name="Chong Han" userId="a0e346bc-a459-4d93-a729-926adb72820d" providerId="ADAL" clId="{81613262-6446-4490-A108-A57BA28934F5}" dt="2021-04-23T10:23:01.702" v="239" actId="21"/>
          <ac:spMkLst>
            <pc:docMk/>
            <pc:sldMk cId="150082846" sldId="264"/>
            <ac:spMk id="10" creationId="{9100847E-EFB4-4B03-82F4-8D9D18B392E8}"/>
          </ac:spMkLst>
        </pc:spChg>
        <pc:spChg chg="mod">
          <ac:chgData name="Chong Han" userId="a0e346bc-a459-4d93-a729-926adb72820d" providerId="ADAL" clId="{81613262-6446-4490-A108-A57BA28934F5}" dt="2021-04-23T10:35:20.165" v="378" actId="20577"/>
          <ac:spMkLst>
            <pc:docMk/>
            <pc:sldMk cId="150082846" sldId="264"/>
            <ac:spMk id="11" creationId="{00000000-0000-0000-0000-000000000000}"/>
          </ac:spMkLst>
        </pc:spChg>
        <pc:spChg chg="add mod">
          <ac:chgData name="Chong Han" userId="a0e346bc-a459-4d93-a729-926adb72820d" providerId="ADAL" clId="{81613262-6446-4490-A108-A57BA28934F5}" dt="2021-04-23T10:35:01.962" v="373" actId="1036"/>
          <ac:spMkLst>
            <pc:docMk/>
            <pc:sldMk cId="150082846" sldId="264"/>
            <ac:spMk id="12" creationId="{6C6E58AF-756D-458C-8A4C-3A61B21AB7DB}"/>
          </ac:spMkLst>
        </pc:spChg>
        <pc:spChg chg="mod">
          <ac:chgData name="Chong Han" userId="a0e346bc-a459-4d93-a729-926adb72820d" providerId="ADAL" clId="{81613262-6446-4490-A108-A57BA28934F5}" dt="2021-04-23T10:35:01.962" v="373" actId="1036"/>
          <ac:spMkLst>
            <pc:docMk/>
            <pc:sldMk cId="150082846" sldId="264"/>
            <ac:spMk id="14" creationId="{8AA9A3B9-2C05-4897-A854-14483FE368A7}"/>
          </ac:spMkLst>
        </pc:spChg>
        <pc:spChg chg="del">
          <ac:chgData name="Chong Han" userId="a0e346bc-a459-4d93-a729-926adb72820d" providerId="ADAL" clId="{81613262-6446-4490-A108-A57BA28934F5}" dt="2021-04-23T10:23:01.702" v="239" actId="21"/>
          <ac:spMkLst>
            <pc:docMk/>
            <pc:sldMk cId="150082846" sldId="264"/>
            <ac:spMk id="16" creationId="{A53728CB-14B8-44C0-85E4-DF822D08CBDF}"/>
          </ac:spMkLst>
        </pc:spChg>
        <pc:spChg chg="del">
          <ac:chgData name="Chong Han" userId="a0e346bc-a459-4d93-a729-926adb72820d" providerId="ADAL" clId="{81613262-6446-4490-A108-A57BA28934F5}" dt="2021-04-23T10:23:01.702" v="239" actId="21"/>
          <ac:spMkLst>
            <pc:docMk/>
            <pc:sldMk cId="150082846" sldId="264"/>
            <ac:spMk id="17" creationId="{CA9D3BF1-8850-404E-9871-8859107A09FA}"/>
          </ac:spMkLst>
        </pc:spChg>
        <pc:spChg chg="del">
          <ac:chgData name="Chong Han" userId="a0e346bc-a459-4d93-a729-926adb72820d" providerId="ADAL" clId="{81613262-6446-4490-A108-A57BA28934F5}" dt="2021-04-23T10:23:01.702" v="239" actId="21"/>
          <ac:spMkLst>
            <pc:docMk/>
            <pc:sldMk cId="150082846" sldId="264"/>
            <ac:spMk id="18" creationId="{CE9FFE74-FD80-43B4-8B8B-B17526D5AF9E}"/>
          </ac:spMkLst>
        </pc:spChg>
        <pc:picChg chg="add mod ord">
          <ac:chgData name="Chong Han" userId="a0e346bc-a459-4d93-a729-926adb72820d" providerId="ADAL" clId="{81613262-6446-4490-A108-A57BA28934F5}" dt="2021-04-23T10:35:01.962" v="373" actId="1036"/>
          <ac:picMkLst>
            <pc:docMk/>
            <pc:sldMk cId="150082846" sldId="264"/>
            <ac:picMk id="7" creationId="{69C7AFFC-E522-4E5F-AFB0-7C82D4375F6D}"/>
          </ac:picMkLst>
        </pc:picChg>
        <pc:picChg chg="del">
          <ac:chgData name="Chong Han" userId="a0e346bc-a459-4d93-a729-926adb72820d" providerId="ADAL" clId="{81613262-6446-4490-A108-A57BA28934F5}" dt="2021-04-23T10:28:52.473" v="309" actId="478"/>
          <ac:picMkLst>
            <pc:docMk/>
            <pc:sldMk cId="150082846" sldId="264"/>
            <ac:picMk id="8" creationId="{A10B7F2D-05D8-488E-9C56-1FE61775A86E}"/>
          </ac:picMkLst>
        </pc:picChg>
        <pc:cxnChg chg="add mod">
          <ac:chgData name="Chong Han" userId="a0e346bc-a459-4d93-a729-926adb72820d" providerId="ADAL" clId="{81613262-6446-4490-A108-A57BA28934F5}" dt="2021-04-23T10:42:49.122" v="413" actId="14100"/>
          <ac:cxnSpMkLst>
            <pc:docMk/>
            <pc:sldMk cId="150082846" sldId="264"/>
            <ac:cxnSpMk id="19" creationId="{D43FC824-D8DC-48E6-9857-4E96EE06BC80}"/>
          </ac:cxnSpMkLst>
        </pc:cxnChg>
        <pc:cxnChg chg="del mod">
          <ac:chgData name="Chong Han" userId="a0e346bc-a459-4d93-a729-926adb72820d" providerId="ADAL" clId="{81613262-6446-4490-A108-A57BA28934F5}" dt="2021-04-23T10:23:01.702" v="239" actId="21"/>
          <ac:cxnSpMkLst>
            <pc:docMk/>
            <pc:sldMk cId="150082846" sldId="264"/>
            <ac:cxnSpMk id="20" creationId="{26C09E40-92F2-42AA-A1E2-C2FE55ED3910}"/>
          </ac:cxnSpMkLst>
        </pc:cxnChg>
        <pc:cxnChg chg="del mod">
          <ac:chgData name="Chong Han" userId="a0e346bc-a459-4d93-a729-926adb72820d" providerId="ADAL" clId="{81613262-6446-4490-A108-A57BA28934F5}" dt="2021-04-23T10:23:01.702" v="239" actId="21"/>
          <ac:cxnSpMkLst>
            <pc:docMk/>
            <pc:sldMk cId="150082846" sldId="264"/>
            <ac:cxnSpMk id="22" creationId="{7E31E87E-C27A-4078-8668-A1EC293FE2FD}"/>
          </ac:cxnSpMkLst>
        </pc:cxnChg>
        <pc:cxnChg chg="del mod">
          <ac:chgData name="Chong Han" userId="a0e346bc-a459-4d93-a729-926adb72820d" providerId="ADAL" clId="{81613262-6446-4490-A108-A57BA28934F5}" dt="2021-04-23T10:23:01.702" v="239" actId="21"/>
          <ac:cxnSpMkLst>
            <pc:docMk/>
            <pc:sldMk cId="150082846" sldId="264"/>
            <ac:cxnSpMk id="24" creationId="{AD00719D-F0B5-46F0-8B93-6845E9967041}"/>
          </ac:cxnSpMkLst>
        </pc:cxnChg>
      </pc:sldChg>
      <pc:sldChg chg="modSp mod">
        <pc:chgData name="Chong Han" userId="a0e346bc-a459-4d93-a729-926adb72820d" providerId="ADAL" clId="{81613262-6446-4490-A108-A57BA28934F5}" dt="2021-04-23T11:26:46.913" v="561" actId="13926"/>
        <pc:sldMkLst>
          <pc:docMk/>
          <pc:sldMk cId="1183430697" sldId="294"/>
        </pc:sldMkLst>
        <pc:spChg chg="mod">
          <ac:chgData name="Chong Han" userId="a0e346bc-a459-4d93-a729-926adb72820d" providerId="ADAL" clId="{81613262-6446-4490-A108-A57BA28934F5}" dt="2021-04-23T11:26:46.913" v="561" actId="13926"/>
          <ac:spMkLst>
            <pc:docMk/>
            <pc:sldMk cId="1183430697" sldId="294"/>
            <ac:spMk id="11" creationId="{00000000-0000-0000-0000-000000000000}"/>
          </ac:spMkLst>
        </pc:spChg>
      </pc:sldChg>
      <pc:sldChg chg="addSp delSp modSp mod">
        <pc:chgData name="Chong Han" userId="a0e346bc-a459-4d93-a729-926adb72820d" providerId="ADAL" clId="{81613262-6446-4490-A108-A57BA28934F5}" dt="2021-04-23T10:49:31.037" v="515" actId="1076"/>
        <pc:sldMkLst>
          <pc:docMk/>
          <pc:sldMk cId="4271169234" sldId="296"/>
        </pc:sldMkLst>
        <pc:spChg chg="add mod">
          <ac:chgData name="Chong Han" userId="a0e346bc-a459-4d93-a729-926adb72820d" providerId="ADAL" clId="{81613262-6446-4490-A108-A57BA28934F5}" dt="2021-04-23T10:48:12.768" v="507" actId="13822"/>
          <ac:spMkLst>
            <pc:docMk/>
            <pc:sldMk cId="4271169234" sldId="296"/>
            <ac:spMk id="6" creationId="{2E15F62C-CE56-4DA5-81C7-381525E62509}"/>
          </ac:spMkLst>
        </pc:spChg>
        <pc:spChg chg="add mod">
          <ac:chgData name="Chong Han" userId="a0e346bc-a459-4d93-a729-926adb72820d" providerId="ADAL" clId="{81613262-6446-4490-A108-A57BA28934F5}" dt="2021-04-23T10:49:19.645" v="513" actId="14100"/>
          <ac:spMkLst>
            <pc:docMk/>
            <pc:sldMk cId="4271169234" sldId="296"/>
            <ac:spMk id="11" creationId="{4F50A055-3DDB-45CF-96B7-9B3BFBE13EDA}"/>
          </ac:spMkLst>
        </pc:spChg>
        <pc:spChg chg="mod">
          <ac:chgData name="Chong Han" userId="a0e346bc-a459-4d93-a729-926adb72820d" providerId="ADAL" clId="{81613262-6446-4490-A108-A57BA28934F5}" dt="2021-04-23T10:06:09.847" v="59" actId="20577"/>
          <ac:spMkLst>
            <pc:docMk/>
            <pc:sldMk cId="4271169234" sldId="296"/>
            <ac:spMk id="12" creationId="{319AC9C5-5BB2-4933-9505-029778297A13}"/>
          </ac:spMkLst>
        </pc:spChg>
        <pc:spChg chg="add mod">
          <ac:chgData name="Chong Han" userId="a0e346bc-a459-4d93-a729-926adb72820d" providerId="ADAL" clId="{81613262-6446-4490-A108-A57BA28934F5}" dt="2021-04-23T10:49:31.037" v="515" actId="1076"/>
          <ac:spMkLst>
            <pc:docMk/>
            <pc:sldMk cId="4271169234" sldId="296"/>
            <ac:spMk id="14" creationId="{FE3ECDDA-E875-4AFB-8F58-423C523571A9}"/>
          </ac:spMkLst>
        </pc:spChg>
        <pc:picChg chg="add del">
          <ac:chgData name="Chong Han" userId="a0e346bc-a459-4d93-a729-926adb72820d" providerId="ADAL" clId="{81613262-6446-4490-A108-A57BA28934F5}" dt="2021-04-23T10:46:55.605" v="481" actId="22"/>
          <ac:picMkLst>
            <pc:docMk/>
            <pc:sldMk cId="4271169234" sldId="296"/>
            <ac:picMk id="10" creationId="{B3049F99-F1D4-425F-B802-5CE88CDE403E}"/>
          </ac:picMkLst>
        </pc:picChg>
      </pc:sldChg>
      <pc:sldChg chg="addSp delSp modSp mod">
        <pc:chgData name="Chong Han" userId="a0e346bc-a459-4d93-a729-926adb72820d" providerId="ADAL" clId="{81613262-6446-4490-A108-A57BA28934F5}" dt="2021-04-23T10:16:42.078" v="197" actId="1076"/>
        <pc:sldMkLst>
          <pc:docMk/>
          <pc:sldMk cId="161441906" sldId="297"/>
        </pc:sldMkLst>
        <pc:spChg chg="add mod">
          <ac:chgData name="Chong Han" userId="a0e346bc-a459-4d93-a729-926adb72820d" providerId="ADAL" clId="{81613262-6446-4490-A108-A57BA28934F5}" dt="2021-04-23T10:08:33.167" v="78" actId="208"/>
          <ac:spMkLst>
            <pc:docMk/>
            <pc:sldMk cId="161441906" sldId="297"/>
            <ac:spMk id="3" creationId="{9F825FA2-DC6F-4551-9ECF-C4D7D2682B89}"/>
          </ac:spMkLst>
        </pc:spChg>
        <pc:spChg chg="mod">
          <ac:chgData name="Chong Han" userId="a0e346bc-a459-4d93-a729-926adb72820d" providerId="ADAL" clId="{81613262-6446-4490-A108-A57BA28934F5}" dt="2021-04-23T10:16:42.078" v="197" actId="1076"/>
          <ac:spMkLst>
            <pc:docMk/>
            <pc:sldMk cId="161441906" sldId="297"/>
            <ac:spMk id="9" creationId="{A65FD959-3D16-4C78-83B6-0E330E0E9426}"/>
          </ac:spMkLst>
        </pc:spChg>
        <pc:spChg chg="add mod">
          <ac:chgData name="Chong Han" userId="a0e346bc-a459-4d93-a729-926adb72820d" providerId="ADAL" clId="{81613262-6446-4490-A108-A57BA28934F5}" dt="2021-04-23T10:08:51.112" v="79" actId="208"/>
          <ac:spMkLst>
            <pc:docMk/>
            <pc:sldMk cId="161441906" sldId="297"/>
            <ac:spMk id="11" creationId="{BAF5F567-E76A-45B4-8198-99E185CBF787}"/>
          </ac:spMkLst>
        </pc:spChg>
        <pc:spChg chg="add mod">
          <ac:chgData name="Chong Han" userId="a0e346bc-a459-4d93-a729-926adb72820d" providerId="ADAL" clId="{81613262-6446-4490-A108-A57BA28934F5}" dt="2021-04-23T10:08:58.789" v="80" actId="208"/>
          <ac:spMkLst>
            <pc:docMk/>
            <pc:sldMk cId="161441906" sldId="297"/>
            <ac:spMk id="13" creationId="{61DB9145-BA20-4DE3-90BB-F6BA044744A3}"/>
          </ac:spMkLst>
        </pc:spChg>
        <pc:picChg chg="mod">
          <ac:chgData name="Chong Han" userId="a0e346bc-a459-4d93-a729-926adb72820d" providerId="ADAL" clId="{81613262-6446-4490-A108-A57BA28934F5}" dt="2021-04-23T10:08:13.808" v="73" actId="1076"/>
          <ac:picMkLst>
            <pc:docMk/>
            <pc:sldMk cId="161441906" sldId="297"/>
            <ac:picMk id="6" creationId="{BF30A1FA-8243-49ED-AAEC-01348306E3C5}"/>
          </ac:picMkLst>
        </pc:picChg>
        <pc:picChg chg="add del mod">
          <ac:chgData name="Chong Han" userId="a0e346bc-a459-4d93-a729-926adb72820d" providerId="ADAL" clId="{81613262-6446-4490-A108-A57BA28934F5}" dt="2021-04-23T10:07:20.169" v="65"/>
          <ac:picMkLst>
            <pc:docMk/>
            <pc:sldMk cId="161441906" sldId="297"/>
            <ac:picMk id="10" creationId="{8AC1D99F-0595-474B-A53A-91ABE3CA1CF0}"/>
          </ac:picMkLst>
        </pc:picChg>
      </pc:sldChg>
      <pc:sldChg chg="addSp delSp modSp mod">
        <pc:chgData name="Chong Han" userId="a0e346bc-a459-4d93-a729-926adb72820d" providerId="ADAL" clId="{81613262-6446-4490-A108-A57BA28934F5}" dt="2021-04-23T11:26:29.044" v="556" actId="14100"/>
        <pc:sldMkLst>
          <pc:docMk/>
          <pc:sldMk cId="2277289438" sldId="298"/>
        </pc:sldMkLst>
        <pc:spChg chg="add del mod">
          <ac:chgData name="Chong Han" userId="a0e346bc-a459-4d93-a729-926adb72820d" providerId="ADAL" clId="{81613262-6446-4490-A108-A57BA28934F5}" dt="2021-04-23T10:13:13.825" v="134" actId="478"/>
          <ac:spMkLst>
            <pc:docMk/>
            <pc:sldMk cId="2277289438" sldId="298"/>
            <ac:spMk id="6" creationId="{7ADBFA75-29A9-4366-B6F6-CFD32BF17BFA}"/>
          </ac:spMkLst>
        </pc:spChg>
        <pc:spChg chg="add mod">
          <ac:chgData name="Chong Han" userId="a0e346bc-a459-4d93-a729-926adb72820d" providerId="ADAL" clId="{81613262-6446-4490-A108-A57BA28934F5}" dt="2021-04-23T11:26:29.044" v="556" actId="14100"/>
          <ac:spMkLst>
            <pc:docMk/>
            <pc:sldMk cId="2277289438" sldId="298"/>
            <ac:spMk id="8" creationId="{F893F7C5-BC2A-4A4C-9250-BE6BFBAA550C}"/>
          </ac:spMkLst>
        </pc:spChg>
        <pc:spChg chg="add mod">
          <ac:chgData name="Chong Han" userId="a0e346bc-a459-4d93-a729-926adb72820d" providerId="ADAL" clId="{81613262-6446-4490-A108-A57BA28934F5}" dt="2021-04-23T11:26:09.841" v="555" actId="404"/>
          <ac:spMkLst>
            <pc:docMk/>
            <pc:sldMk cId="2277289438" sldId="298"/>
            <ac:spMk id="9" creationId="{5E7E112B-96BC-4C0F-8A7E-F665F57D407B}"/>
          </ac:spMkLst>
        </pc:spChg>
      </pc:sldChg>
      <pc:sldChg chg="modSp mod">
        <pc:chgData name="Chong Han" userId="a0e346bc-a459-4d93-a729-926adb72820d" providerId="ADAL" clId="{81613262-6446-4490-A108-A57BA28934F5}" dt="2021-04-23T10:12:36.370" v="131" actId="20577"/>
        <pc:sldMkLst>
          <pc:docMk/>
          <pc:sldMk cId="3539590367" sldId="300"/>
        </pc:sldMkLst>
        <pc:spChg chg="mod">
          <ac:chgData name="Chong Han" userId="a0e346bc-a459-4d93-a729-926adb72820d" providerId="ADAL" clId="{81613262-6446-4490-A108-A57BA28934F5}" dt="2021-04-23T10:12:36.370" v="131" actId="20577"/>
          <ac:spMkLst>
            <pc:docMk/>
            <pc:sldMk cId="3539590367" sldId="300"/>
            <ac:spMk id="12" creationId="{319AC9C5-5BB2-4933-9505-029778297A13}"/>
          </ac:spMkLst>
        </pc:spChg>
      </pc:sldChg>
      <pc:sldChg chg="addSp delSp modSp new mod addCm delCm">
        <pc:chgData name="Chong Han" userId="a0e346bc-a459-4d93-a729-926adb72820d" providerId="ADAL" clId="{81613262-6446-4490-A108-A57BA28934F5}" dt="2021-04-23T10:39:47.911" v="412" actId="1592"/>
        <pc:sldMkLst>
          <pc:docMk/>
          <pc:sldMk cId="1635893816" sldId="301"/>
        </pc:sldMkLst>
        <pc:spChg chg="mod">
          <ac:chgData name="Chong Han" userId="a0e346bc-a459-4d93-a729-926adb72820d" providerId="ADAL" clId="{81613262-6446-4490-A108-A57BA28934F5}" dt="2021-04-23T10:22:48.713" v="238" actId="20577"/>
          <ac:spMkLst>
            <pc:docMk/>
            <pc:sldMk cId="1635893816" sldId="301"/>
            <ac:spMk id="2" creationId="{829DB807-8CC5-47EC-976C-80FCFDF287C0}"/>
          </ac:spMkLst>
        </pc:spChg>
        <pc:spChg chg="del">
          <ac:chgData name="Chong Han" userId="a0e346bc-a459-4d93-a729-926adb72820d" providerId="ADAL" clId="{81613262-6446-4490-A108-A57BA28934F5}" dt="2021-04-23T10:23:12.484" v="242" actId="478"/>
          <ac:spMkLst>
            <pc:docMk/>
            <pc:sldMk cId="1635893816" sldId="301"/>
            <ac:spMk id="3" creationId="{A7C97E44-D37F-4F38-99D9-8C10CB8433B7}"/>
          </ac:spMkLst>
        </pc:spChg>
        <pc:spChg chg="add mod">
          <ac:chgData name="Chong Han" userId="a0e346bc-a459-4d93-a729-926adb72820d" providerId="ADAL" clId="{81613262-6446-4490-A108-A57BA28934F5}" dt="2021-04-23T10:26:07.420" v="260" actId="20577"/>
          <ac:spMkLst>
            <pc:docMk/>
            <pc:sldMk cId="1635893816" sldId="301"/>
            <ac:spMk id="7" creationId="{18E663D4-584D-4AE9-AE1F-13E6E589A3A0}"/>
          </ac:spMkLst>
        </pc:spChg>
        <pc:spChg chg="add mod">
          <ac:chgData name="Chong Han" userId="a0e346bc-a459-4d93-a729-926adb72820d" providerId="ADAL" clId="{81613262-6446-4490-A108-A57BA28934F5}" dt="2021-04-23T10:35:57.107" v="383" actId="20577"/>
          <ac:spMkLst>
            <pc:docMk/>
            <pc:sldMk cId="1635893816" sldId="301"/>
            <ac:spMk id="8" creationId="{40A78506-48FE-4BED-8B18-DB53A8F6E91D}"/>
          </ac:spMkLst>
        </pc:spChg>
        <pc:spChg chg="add mod">
          <ac:chgData name="Chong Han" userId="a0e346bc-a459-4d93-a729-926adb72820d" providerId="ADAL" clId="{81613262-6446-4490-A108-A57BA28934F5}" dt="2021-04-23T10:35:54.217" v="381" actId="20577"/>
          <ac:spMkLst>
            <pc:docMk/>
            <pc:sldMk cId="1635893816" sldId="301"/>
            <ac:spMk id="9" creationId="{68132742-4D46-4C5D-8179-4CDAF5E53572}"/>
          </ac:spMkLst>
        </pc:spChg>
        <pc:spChg chg="add mod">
          <ac:chgData name="Chong Han" userId="a0e346bc-a459-4d93-a729-926adb72820d" providerId="ADAL" clId="{81613262-6446-4490-A108-A57BA28934F5}" dt="2021-04-23T10:35:49.576" v="379"/>
          <ac:spMkLst>
            <pc:docMk/>
            <pc:sldMk cId="1635893816" sldId="301"/>
            <ac:spMk id="10" creationId="{3B923FE5-63C0-4779-98DA-29BB52598D5C}"/>
          </ac:spMkLst>
        </pc:spChg>
        <pc:spChg chg="add mod">
          <ac:chgData name="Chong Han" userId="a0e346bc-a459-4d93-a729-926adb72820d" providerId="ADAL" clId="{81613262-6446-4490-A108-A57BA28934F5}" dt="2021-04-23T10:36:17.154" v="385" actId="14100"/>
          <ac:spMkLst>
            <pc:docMk/>
            <pc:sldMk cId="1635893816" sldId="301"/>
            <ac:spMk id="14" creationId="{BD3CEF66-17DD-445A-97AC-B0C4DB4F4660}"/>
          </ac:spMkLst>
        </pc:spChg>
        <pc:spChg chg="add mod">
          <ac:chgData name="Chong Han" userId="a0e346bc-a459-4d93-a729-926adb72820d" providerId="ADAL" clId="{81613262-6446-4490-A108-A57BA28934F5}" dt="2021-04-23T10:38:14.123" v="408" actId="1076"/>
          <ac:spMkLst>
            <pc:docMk/>
            <pc:sldMk cId="1635893816" sldId="301"/>
            <ac:spMk id="35" creationId="{CB2B07FC-102E-4C6A-8855-7F59C9678E13}"/>
          </ac:spMkLst>
        </pc:spChg>
        <pc:cxnChg chg="add mod">
          <ac:chgData name="Chong Han" userId="a0e346bc-a459-4d93-a729-926adb72820d" providerId="ADAL" clId="{81613262-6446-4490-A108-A57BA28934F5}" dt="2021-04-23T10:27:53.343" v="298" actId="1076"/>
          <ac:cxnSpMkLst>
            <pc:docMk/>
            <pc:sldMk cId="1635893816" sldId="301"/>
            <ac:cxnSpMk id="11" creationId="{340974BA-DE7E-418C-9928-0B4D3D68B8EE}"/>
          </ac:cxnSpMkLst>
        </pc:cxnChg>
        <pc:cxnChg chg="add mod">
          <ac:chgData name="Chong Han" userId="a0e346bc-a459-4d93-a729-926adb72820d" providerId="ADAL" clId="{81613262-6446-4490-A108-A57BA28934F5}" dt="2021-04-23T10:27:37.999" v="296" actId="1076"/>
          <ac:cxnSpMkLst>
            <pc:docMk/>
            <pc:sldMk cId="1635893816" sldId="301"/>
            <ac:cxnSpMk id="12" creationId="{E116F6F1-81F7-4A73-B9AF-CFD8FE9F5A93}"/>
          </ac:cxnSpMkLst>
        </pc:cxnChg>
        <pc:cxnChg chg="add mod">
          <ac:chgData name="Chong Han" userId="a0e346bc-a459-4d93-a729-926adb72820d" providerId="ADAL" clId="{81613262-6446-4490-A108-A57BA28934F5}" dt="2021-04-23T10:27:45.371" v="297" actId="1076"/>
          <ac:cxnSpMkLst>
            <pc:docMk/>
            <pc:sldMk cId="1635893816" sldId="301"/>
            <ac:cxnSpMk id="13" creationId="{EB5679F0-CCFB-42F3-BB0A-6C1FE2F3591D}"/>
          </ac:cxnSpMkLst>
        </pc:cxnChg>
        <pc:cxnChg chg="add del">
          <ac:chgData name="Chong Han" userId="a0e346bc-a459-4d93-a729-926adb72820d" providerId="ADAL" clId="{81613262-6446-4490-A108-A57BA28934F5}" dt="2021-04-23T10:37:55.052" v="407" actId="478"/>
          <ac:cxnSpMkLst>
            <pc:docMk/>
            <pc:sldMk cId="1635893816" sldId="301"/>
            <ac:cxnSpMk id="37" creationId="{0900FAF9-D1D2-459E-8C0C-6D3F2A62B73D}"/>
          </ac:cxnSpMkLst>
        </pc:cxnChg>
        <pc:cxnChg chg="add mod">
          <ac:chgData name="Chong Han" userId="a0e346bc-a459-4d93-a729-926adb72820d" providerId="ADAL" clId="{81613262-6446-4490-A108-A57BA28934F5}" dt="2021-04-23T10:38:42.943" v="411" actId="1582"/>
          <ac:cxnSpMkLst>
            <pc:docMk/>
            <pc:sldMk cId="1635893816" sldId="301"/>
            <ac:cxnSpMk id="39" creationId="{B62FB3FC-8F51-462B-B53C-F0A77BB5023E}"/>
          </ac:cxnSpMkLst>
        </pc:cxnChg>
      </pc:sldChg>
      <pc:sldMasterChg chg="modSp mod">
        <pc:chgData name="Chong Han" userId="a0e346bc-a459-4d93-a729-926adb72820d" providerId="ADAL" clId="{81613262-6446-4490-A108-A57BA28934F5}" dt="2021-04-23T10:19:25.383" v="230" actId="20577"/>
        <pc:sldMasterMkLst>
          <pc:docMk/>
          <pc:sldMasterMk cId="0" sldId="2147483648"/>
        </pc:sldMasterMkLst>
        <pc:spChg chg="mod">
          <ac:chgData name="Chong Han" userId="a0e346bc-a459-4d93-a729-926adb72820d" providerId="ADAL" clId="{81613262-6446-4490-A108-A57BA28934F5}" dt="2021-04-23T10:19:25.383" v="23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April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Chong Han, pureLiFi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Chong Han, pureLiFi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Chong Han, pureLiFi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Chong Han, pureLiFi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Chong Han, pureLiFi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Chong Han, pureLiFi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April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802.11-21/0722r0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kola.serafimovski@purelifi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ostafa.afgani@purelifi.com" TargetMode="External"/><Relationship Id="rId5" Type="http://schemas.openxmlformats.org/officeDocument/2006/relationships/hyperlink" Target="mailto:Chong.han@purelifi.com" TargetMode="External"/><Relationship Id="rId4" Type="http://schemas.openxmlformats.org/officeDocument/2006/relationships/hyperlink" Target="mailto:tamas.weszely@purelifi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92696"/>
            <a:ext cx="10363200" cy="8572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Test results of Relayed CCA mechanism for UL random access in </a:t>
            </a:r>
            <a:r>
              <a:rPr lang="en-GB" dirty="0" err="1"/>
              <a:t>TGbb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51259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2021-04-14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pSp>
        <p:nvGrpSpPr>
          <p:cNvPr id="4" name="Group 124">
            <a:extLst>
              <a:ext uri="{FF2B5EF4-FFF2-40B4-BE49-F238E27FC236}">
                <a16:creationId xmlns:a16="http://schemas.microsoft.com/office/drawing/2014/main" id="{8B7F660C-51FA-4CD2-9359-3E31EF93F6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54200" y="2808288"/>
            <a:ext cx="10077450" cy="2954338"/>
            <a:chOff x="1168" y="1769"/>
            <a:chExt cx="6348" cy="1861"/>
          </a:xfrm>
        </p:grpSpPr>
        <p:sp>
          <p:nvSpPr>
            <p:cNvPr id="5" name="AutoShape 123">
              <a:extLst>
                <a:ext uri="{FF2B5EF4-FFF2-40B4-BE49-F238E27FC236}">
                  <a16:creationId xmlns:a16="http://schemas.microsoft.com/office/drawing/2014/main" id="{09D10B61-D883-45B8-98FF-D4CBC3A41FA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8" y="1769"/>
              <a:ext cx="6348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9" name="Group 325">
              <a:extLst>
                <a:ext uri="{FF2B5EF4-FFF2-40B4-BE49-F238E27FC236}">
                  <a16:creationId xmlns:a16="http://schemas.microsoft.com/office/drawing/2014/main" id="{82A077D7-0419-4CA1-BA41-07BB490E3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5" y="1772"/>
              <a:ext cx="4824" cy="1104"/>
              <a:chOff x="1235" y="1772"/>
              <a:chExt cx="4824" cy="1104"/>
            </a:xfrm>
          </p:grpSpPr>
          <p:sp>
            <p:nvSpPr>
              <p:cNvPr id="3194" name="Rectangle 125">
                <a:extLst>
                  <a:ext uri="{FF2B5EF4-FFF2-40B4-BE49-F238E27FC236}">
                    <a16:creationId xmlns:a16="http://schemas.microsoft.com/office/drawing/2014/main" id="{88D30DA1-5AB8-467F-B628-84256E126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" y="1779"/>
                <a:ext cx="37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Name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95" name="Rectangle 126">
                <a:extLst>
                  <a:ext uri="{FF2B5EF4-FFF2-40B4-BE49-F238E27FC236}">
                    <a16:creationId xmlns:a16="http://schemas.microsoft.com/office/drawing/2014/main" id="{ADFED7DD-D771-417E-95EE-38F33AE5F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5" y="1779"/>
                <a:ext cx="8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96" name="Rectangle 127">
                <a:extLst>
                  <a:ext uri="{FF2B5EF4-FFF2-40B4-BE49-F238E27FC236}">
                    <a16:creationId xmlns:a16="http://schemas.microsoft.com/office/drawing/2014/main" id="{C32FD624-357D-4D51-A65A-25FFA0907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1" y="1779"/>
                <a:ext cx="59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Company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97" name="Rectangle 128">
                <a:extLst>
                  <a:ext uri="{FF2B5EF4-FFF2-40B4-BE49-F238E27FC236}">
                    <a16:creationId xmlns:a16="http://schemas.microsoft.com/office/drawing/2014/main" id="{91608FDE-1CFD-4E2F-8751-05D7C8F1E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8" y="1779"/>
                <a:ext cx="8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98" name="Rectangle 129">
                <a:extLst>
                  <a:ext uri="{FF2B5EF4-FFF2-40B4-BE49-F238E27FC236}">
                    <a16:creationId xmlns:a16="http://schemas.microsoft.com/office/drawing/2014/main" id="{871D6B6A-99A9-4447-A810-EC2EE93F9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0" y="1779"/>
                <a:ext cx="50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Address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99" name="Rectangle 130">
                <a:extLst>
                  <a:ext uri="{FF2B5EF4-FFF2-40B4-BE49-F238E27FC236}">
                    <a16:creationId xmlns:a16="http://schemas.microsoft.com/office/drawing/2014/main" id="{68AE9A9A-999F-4A69-877E-F28B92852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" y="1779"/>
                <a:ext cx="8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00" name="Rectangle 131">
                <a:extLst>
                  <a:ext uri="{FF2B5EF4-FFF2-40B4-BE49-F238E27FC236}">
                    <a16:creationId xmlns:a16="http://schemas.microsoft.com/office/drawing/2014/main" id="{87669522-59A3-42A6-B797-1E0551652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9" y="1779"/>
                <a:ext cx="40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Phone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01" name="Rectangle 132">
                <a:extLst>
                  <a:ext uri="{FF2B5EF4-FFF2-40B4-BE49-F238E27FC236}">
                    <a16:creationId xmlns:a16="http://schemas.microsoft.com/office/drawing/2014/main" id="{EF13C863-522A-4CF3-95E8-C99217C5D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0" y="1779"/>
                <a:ext cx="8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02" name="Rectangle 133">
                <a:extLst>
                  <a:ext uri="{FF2B5EF4-FFF2-40B4-BE49-F238E27FC236}">
                    <a16:creationId xmlns:a16="http://schemas.microsoft.com/office/drawing/2014/main" id="{4279C359-29CB-43EC-BF45-575BAD0A7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8" y="1779"/>
                <a:ext cx="14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03" name="Rectangle 134">
                <a:extLst>
                  <a:ext uri="{FF2B5EF4-FFF2-40B4-BE49-F238E27FC236}">
                    <a16:creationId xmlns:a16="http://schemas.microsoft.com/office/drawing/2014/main" id="{CE09CCEA-32E8-4F68-A9A2-1406592E0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1" y="1779"/>
                <a:ext cx="29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mail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04" name="Rectangle 135">
                <a:extLst>
                  <a:ext uri="{FF2B5EF4-FFF2-40B4-BE49-F238E27FC236}">
                    <a16:creationId xmlns:a16="http://schemas.microsoft.com/office/drawing/2014/main" id="{D77B7310-5562-4E7E-8A8B-C1E95D1D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5" y="1779"/>
                <a:ext cx="8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05" name="Rectangle 136">
                <a:extLst>
                  <a:ext uri="{FF2B5EF4-FFF2-40B4-BE49-F238E27FC236}">
                    <a16:creationId xmlns:a16="http://schemas.microsoft.com/office/drawing/2014/main" id="{70B76521-E118-42C4-B41C-B4F5308BB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5" y="177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6" name="Line 137">
                <a:extLst>
                  <a:ext uri="{FF2B5EF4-FFF2-40B4-BE49-F238E27FC236}">
                    <a16:creationId xmlns:a16="http://schemas.microsoft.com/office/drawing/2014/main" id="{987A1D1C-034B-4C27-941F-6A240A92F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" y="177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7" name="Line 138">
                <a:extLst>
                  <a:ext uri="{FF2B5EF4-FFF2-40B4-BE49-F238E27FC236}">
                    <a16:creationId xmlns:a16="http://schemas.microsoft.com/office/drawing/2014/main" id="{659FB54F-3F7F-4AEA-942E-52EAE6B10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" y="177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8" name="Rectangle 139">
                <a:extLst>
                  <a:ext uri="{FF2B5EF4-FFF2-40B4-BE49-F238E27FC236}">
                    <a16:creationId xmlns:a16="http://schemas.microsoft.com/office/drawing/2014/main" id="{96EA6E97-359A-4D63-BAF9-9E355B165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5" y="177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9" name="Line 140">
                <a:extLst>
                  <a:ext uri="{FF2B5EF4-FFF2-40B4-BE49-F238E27FC236}">
                    <a16:creationId xmlns:a16="http://schemas.microsoft.com/office/drawing/2014/main" id="{197F26BF-0CC7-4320-9EF4-EE99B3710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" y="177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0" name="Line 141">
                <a:extLst>
                  <a:ext uri="{FF2B5EF4-FFF2-40B4-BE49-F238E27FC236}">
                    <a16:creationId xmlns:a16="http://schemas.microsoft.com/office/drawing/2014/main" id="{1BA635F3-BB3F-4DFB-9CC1-8A9F56060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" y="177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1" name="Rectangle 142">
                <a:extLst>
                  <a:ext uri="{FF2B5EF4-FFF2-40B4-BE49-F238E27FC236}">
                    <a16:creationId xmlns:a16="http://schemas.microsoft.com/office/drawing/2014/main" id="{638D8D67-1ED5-4E74-A3C0-5370EF614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9" y="1772"/>
                <a:ext cx="92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2" name="Line 143">
                <a:extLst>
                  <a:ext uri="{FF2B5EF4-FFF2-40B4-BE49-F238E27FC236}">
                    <a16:creationId xmlns:a16="http://schemas.microsoft.com/office/drawing/2014/main" id="{83D76DA0-F502-48AF-A0FE-21BCD0BFA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9" y="1772"/>
                <a:ext cx="9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3" name="Rectangle 144">
                <a:extLst>
                  <a:ext uri="{FF2B5EF4-FFF2-40B4-BE49-F238E27FC236}">
                    <a16:creationId xmlns:a16="http://schemas.microsoft.com/office/drawing/2014/main" id="{66F154AD-3198-4D68-B8D7-E71426970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177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4" name="Line 145">
                <a:extLst>
                  <a:ext uri="{FF2B5EF4-FFF2-40B4-BE49-F238E27FC236}">
                    <a16:creationId xmlns:a16="http://schemas.microsoft.com/office/drawing/2014/main" id="{6C244677-42B5-4E25-8C40-BDAD22CE6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177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5" name="Line 146">
                <a:extLst>
                  <a:ext uri="{FF2B5EF4-FFF2-40B4-BE49-F238E27FC236}">
                    <a16:creationId xmlns:a16="http://schemas.microsoft.com/office/drawing/2014/main" id="{A567C33E-76B7-42C2-8640-993879A2E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177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6" name="Rectangle 147">
                <a:extLst>
                  <a:ext uri="{FF2B5EF4-FFF2-40B4-BE49-F238E27FC236}">
                    <a16:creationId xmlns:a16="http://schemas.microsoft.com/office/drawing/2014/main" id="{F23DDEBA-3CB5-4122-991E-F806878D7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5" y="1772"/>
                <a:ext cx="87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7" name="Line 148">
                <a:extLst>
                  <a:ext uri="{FF2B5EF4-FFF2-40B4-BE49-F238E27FC236}">
                    <a16:creationId xmlns:a16="http://schemas.microsoft.com/office/drawing/2014/main" id="{EF300507-E74E-4A03-8FF4-66149FF41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5" y="1772"/>
                <a:ext cx="8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8" name="Rectangle 149">
                <a:extLst>
                  <a:ext uri="{FF2B5EF4-FFF2-40B4-BE49-F238E27FC236}">
                    <a16:creationId xmlns:a16="http://schemas.microsoft.com/office/drawing/2014/main" id="{FE84B514-FA09-4656-A65C-A64E87629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0" y="1772"/>
                <a:ext cx="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9" name="Line 150">
                <a:extLst>
                  <a:ext uri="{FF2B5EF4-FFF2-40B4-BE49-F238E27FC236}">
                    <a16:creationId xmlns:a16="http://schemas.microsoft.com/office/drawing/2014/main" id="{F3A8F72D-BB7A-4CCE-A482-5ACD90698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0" y="1772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0" name="Line 151">
                <a:extLst>
                  <a:ext uri="{FF2B5EF4-FFF2-40B4-BE49-F238E27FC236}">
                    <a16:creationId xmlns:a16="http://schemas.microsoft.com/office/drawing/2014/main" id="{87D7778E-26BF-475F-91CF-7DBE02B18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0" y="177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1" name="Rectangle 152">
                <a:extLst>
                  <a:ext uri="{FF2B5EF4-FFF2-40B4-BE49-F238E27FC236}">
                    <a16:creationId xmlns:a16="http://schemas.microsoft.com/office/drawing/2014/main" id="{E254A702-3AA4-4F64-A16B-9D256E2FF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5" y="1772"/>
                <a:ext cx="6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2" name="Line 153">
                <a:extLst>
                  <a:ext uri="{FF2B5EF4-FFF2-40B4-BE49-F238E27FC236}">
                    <a16:creationId xmlns:a16="http://schemas.microsoft.com/office/drawing/2014/main" id="{1414512B-6DCF-4797-A9ED-2097DD95D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5" y="1772"/>
                <a:ext cx="6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3" name="Rectangle 154">
                <a:extLst>
                  <a:ext uri="{FF2B5EF4-FFF2-40B4-BE49-F238E27FC236}">
                    <a16:creationId xmlns:a16="http://schemas.microsoft.com/office/drawing/2014/main" id="{72486F02-1D82-4226-81FA-7B04F9C85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9" y="177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4" name="Line 155">
                <a:extLst>
                  <a:ext uri="{FF2B5EF4-FFF2-40B4-BE49-F238E27FC236}">
                    <a16:creationId xmlns:a16="http://schemas.microsoft.com/office/drawing/2014/main" id="{9FAF5926-BBB8-40E3-8199-D755F5EC9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9" y="177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5" name="Line 156">
                <a:extLst>
                  <a:ext uri="{FF2B5EF4-FFF2-40B4-BE49-F238E27FC236}">
                    <a16:creationId xmlns:a16="http://schemas.microsoft.com/office/drawing/2014/main" id="{58919D0D-E8C7-4DAA-BFFB-8FF0C4BC6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9" y="177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6" name="Rectangle 157">
                <a:extLst>
                  <a:ext uri="{FF2B5EF4-FFF2-40B4-BE49-F238E27FC236}">
                    <a16:creationId xmlns:a16="http://schemas.microsoft.com/office/drawing/2014/main" id="{36A7683F-3CDD-43AC-8007-2327332A1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3" y="1772"/>
                <a:ext cx="43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7" name="Line 158">
                <a:extLst>
                  <a:ext uri="{FF2B5EF4-FFF2-40B4-BE49-F238E27FC236}">
                    <a16:creationId xmlns:a16="http://schemas.microsoft.com/office/drawing/2014/main" id="{31883B4D-AE9F-4E28-B766-3FED59C70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3" y="1772"/>
                <a:ext cx="4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8" name="Rectangle 159">
                <a:extLst>
                  <a:ext uri="{FF2B5EF4-FFF2-40B4-BE49-F238E27FC236}">
                    <a16:creationId xmlns:a16="http://schemas.microsoft.com/office/drawing/2014/main" id="{4CBDF9AB-EF95-498C-B769-60F358489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" y="177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9" name="Line 160">
                <a:extLst>
                  <a:ext uri="{FF2B5EF4-FFF2-40B4-BE49-F238E27FC236}">
                    <a16:creationId xmlns:a16="http://schemas.microsoft.com/office/drawing/2014/main" id="{08E422D5-363C-4EE2-AE76-5806DC8BC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8" y="177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0" name="Line 161">
                <a:extLst>
                  <a:ext uri="{FF2B5EF4-FFF2-40B4-BE49-F238E27FC236}">
                    <a16:creationId xmlns:a16="http://schemas.microsoft.com/office/drawing/2014/main" id="{295BD373-CB39-4C55-AD90-075B4C406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8" y="177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1" name="Rectangle 162">
                <a:extLst>
                  <a:ext uri="{FF2B5EF4-FFF2-40B4-BE49-F238E27FC236}">
                    <a16:creationId xmlns:a16="http://schemas.microsoft.com/office/drawing/2014/main" id="{A8549EAA-B1EC-4311-9DCE-EEF3A81B5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2" y="1772"/>
                <a:ext cx="194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2" name="Line 163">
                <a:extLst>
                  <a:ext uri="{FF2B5EF4-FFF2-40B4-BE49-F238E27FC236}">
                    <a16:creationId xmlns:a16="http://schemas.microsoft.com/office/drawing/2014/main" id="{839A41B5-B443-4463-A798-F00FA456B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2" y="1772"/>
                <a:ext cx="19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3" name="Rectangle 164">
                <a:extLst>
                  <a:ext uri="{FF2B5EF4-FFF2-40B4-BE49-F238E27FC236}">
                    <a16:creationId xmlns:a16="http://schemas.microsoft.com/office/drawing/2014/main" id="{1A67409D-5DED-4609-BAEB-A38C0B400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5" y="177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4" name="Line 165">
                <a:extLst>
                  <a:ext uri="{FF2B5EF4-FFF2-40B4-BE49-F238E27FC236}">
                    <a16:creationId xmlns:a16="http://schemas.microsoft.com/office/drawing/2014/main" id="{ED6DD088-19A8-469F-8F46-84AAC4EC1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5" y="177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5" name="Line 166">
                <a:extLst>
                  <a:ext uri="{FF2B5EF4-FFF2-40B4-BE49-F238E27FC236}">
                    <a16:creationId xmlns:a16="http://schemas.microsoft.com/office/drawing/2014/main" id="{C181ED0A-D41F-4E30-8DFE-294EBD3C3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5" y="177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6" name="Rectangle 167">
                <a:extLst>
                  <a:ext uri="{FF2B5EF4-FFF2-40B4-BE49-F238E27FC236}">
                    <a16:creationId xmlns:a16="http://schemas.microsoft.com/office/drawing/2014/main" id="{841029CF-0AC7-4163-9886-CB5C78BC7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5" y="177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7" name="Line 168">
                <a:extLst>
                  <a:ext uri="{FF2B5EF4-FFF2-40B4-BE49-F238E27FC236}">
                    <a16:creationId xmlns:a16="http://schemas.microsoft.com/office/drawing/2014/main" id="{4BE3A6EA-4B5C-4E90-8C58-0C12FB615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5" y="177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8" name="Line 169">
                <a:extLst>
                  <a:ext uri="{FF2B5EF4-FFF2-40B4-BE49-F238E27FC236}">
                    <a16:creationId xmlns:a16="http://schemas.microsoft.com/office/drawing/2014/main" id="{D1A566E1-C2C0-4DE9-9904-195C1093A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5" y="177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9" name="Rectangle 170">
                <a:extLst>
                  <a:ext uri="{FF2B5EF4-FFF2-40B4-BE49-F238E27FC236}">
                    <a16:creationId xmlns:a16="http://schemas.microsoft.com/office/drawing/2014/main" id="{1145600D-9483-43A3-B4AB-E96B2A2B4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5" y="1776"/>
                <a:ext cx="4" cy="2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0" name="Line 171">
                <a:extLst>
                  <a:ext uri="{FF2B5EF4-FFF2-40B4-BE49-F238E27FC236}">
                    <a16:creationId xmlns:a16="http://schemas.microsoft.com/office/drawing/2014/main" id="{E46F3D12-D2A5-4C40-82FF-7EE38CD08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" y="1776"/>
                <a:ext cx="0" cy="2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1" name="Rectangle 172">
                <a:extLst>
                  <a:ext uri="{FF2B5EF4-FFF2-40B4-BE49-F238E27FC236}">
                    <a16:creationId xmlns:a16="http://schemas.microsoft.com/office/drawing/2014/main" id="{A5C6AA5A-2538-46CC-B133-2C2B8EFAA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1776"/>
                <a:ext cx="4" cy="2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2" name="Line 173">
                <a:extLst>
                  <a:ext uri="{FF2B5EF4-FFF2-40B4-BE49-F238E27FC236}">
                    <a16:creationId xmlns:a16="http://schemas.microsoft.com/office/drawing/2014/main" id="{2583E4F9-8429-4EB5-BE59-CEF32A7E6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1776"/>
                <a:ext cx="0" cy="2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3" name="Rectangle 174">
                <a:extLst>
                  <a:ext uri="{FF2B5EF4-FFF2-40B4-BE49-F238E27FC236}">
                    <a16:creationId xmlns:a16="http://schemas.microsoft.com/office/drawing/2014/main" id="{BD618935-1AD5-44E7-8E3B-F697CA661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0" y="1776"/>
                <a:ext cx="5" cy="2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4" name="Line 175">
                <a:extLst>
                  <a:ext uri="{FF2B5EF4-FFF2-40B4-BE49-F238E27FC236}">
                    <a16:creationId xmlns:a16="http://schemas.microsoft.com/office/drawing/2014/main" id="{6CF26E1F-B3D9-480B-AAB5-DC2C3AF86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0" y="1776"/>
                <a:ext cx="0" cy="2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5" name="Rectangle 176">
                <a:extLst>
                  <a:ext uri="{FF2B5EF4-FFF2-40B4-BE49-F238E27FC236}">
                    <a16:creationId xmlns:a16="http://schemas.microsoft.com/office/drawing/2014/main" id="{7113F147-2E20-42A8-A7DD-78B497FA2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9" y="1776"/>
                <a:ext cx="4" cy="2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6" name="Line 177">
                <a:extLst>
                  <a:ext uri="{FF2B5EF4-FFF2-40B4-BE49-F238E27FC236}">
                    <a16:creationId xmlns:a16="http://schemas.microsoft.com/office/drawing/2014/main" id="{32BB9D16-3C3C-47DC-A156-900019820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9" y="1776"/>
                <a:ext cx="0" cy="2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7" name="Rectangle 178">
                <a:extLst>
                  <a:ext uri="{FF2B5EF4-FFF2-40B4-BE49-F238E27FC236}">
                    <a16:creationId xmlns:a16="http://schemas.microsoft.com/office/drawing/2014/main" id="{5B445218-E82C-4A32-8C0F-3B1E59496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" y="1776"/>
                <a:ext cx="4" cy="2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8" name="Line 179">
                <a:extLst>
                  <a:ext uri="{FF2B5EF4-FFF2-40B4-BE49-F238E27FC236}">
                    <a16:creationId xmlns:a16="http://schemas.microsoft.com/office/drawing/2014/main" id="{4B5EF2E9-05A3-42F6-9C30-03FF46F6E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8" y="1776"/>
                <a:ext cx="0" cy="2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9" name="Rectangle 180">
                <a:extLst>
                  <a:ext uri="{FF2B5EF4-FFF2-40B4-BE49-F238E27FC236}">
                    <a16:creationId xmlns:a16="http://schemas.microsoft.com/office/drawing/2014/main" id="{CC134286-9D42-49D9-8CDC-DAAD947E9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5" y="1776"/>
                <a:ext cx="4" cy="2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0" name="Line 181">
                <a:extLst>
                  <a:ext uri="{FF2B5EF4-FFF2-40B4-BE49-F238E27FC236}">
                    <a16:creationId xmlns:a16="http://schemas.microsoft.com/office/drawing/2014/main" id="{8346A7FC-82C5-4282-9E49-0DA67CE0C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5" y="1776"/>
                <a:ext cx="0" cy="2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1" name="Rectangle 182">
                <a:extLst>
                  <a:ext uri="{FF2B5EF4-FFF2-40B4-BE49-F238E27FC236}">
                    <a16:creationId xmlns:a16="http://schemas.microsoft.com/office/drawing/2014/main" id="{64F51176-2FB9-49F7-9BF6-E7B865765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" y="2024"/>
                <a:ext cx="43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Nikola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2" name="Rectangle 183">
                <a:extLst>
                  <a:ext uri="{FF2B5EF4-FFF2-40B4-BE49-F238E27FC236}">
                    <a16:creationId xmlns:a16="http://schemas.microsoft.com/office/drawing/2014/main" id="{CC7A74B5-F4F3-4375-9DCE-D13599835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" y="2167"/>
                <a:ext cx="738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Serafimovski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3" name="Rectangle 184">
                <a:extLst>
                  <a:ext uri="{FF2B5EF4-FFF2-40B4-BE49-F238E27FC236}">
                    <a16:creationId xmlns:a16="http://schemas.microsoft.com/office/drawing/2014/main" id="{246C564E-C3B3-481B-B766-F26B6C145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" y="2167"/>
                <a:ext cx="8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4" name="Rectangle 185">
                <a:extLst>
                  <a:ext uri="{FF2B5EF4-FFF2-40B4-BE49-F238E27FC236}">
                    <a16:creationId xmlns:a16="http://schemas.microsoft.com/office/drawing/2014/main" id="{12DB4322-4D3A-4289-BEF1-DBB16E59D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1" y="2024"/>
                <a:ext cx="505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pureLiFi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5" name="Rectangle 186">
                <a:extLst>
                  <a:ext uri="{FF2B5EF4-FFF2-40B4-BE49-F238E27FC236}">
                    <a16:creationId xmlns:a16="http://schemas.microsoft.com/office/drawing/2014/main" id="{6FD5FFA5-6ACE-4E7B-8014-73481D36B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2024"/>
                <a:ext cx="8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6" name="Rectangle 187">
                <a:extLst>
                  <a:ext uri="{FF2B5EF4-FFF2-40B4-BE49-F238E27FC236}">
                    <a16:creationId xmlns:a16="http://schemas.microsoft.com/office/drawing/2014/main" id="{CF2D7029-3D8D-4D02-8B55-C9EFF3DFF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0" y="2024"/>
                <a:ext cx="8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7" name="Rectangle 188">
                <a:extLst>
                  <a:ext uri="{FF2B5EF4-FFF2-40B4-BE49-F238E27FC236}">
                    <a16:creationId xmlns:a16="http://schemas.microsoft.com/office/drawing/2014/main" id="{29D53FC7-FD37-4B2C-B636-8A6DDF693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9" y="2024"/>
                <a:ext cx="8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8" name="Rectangle 189">
                <a:extLst>
                  <a:ext uri="{FF2B5EF4-FFF2-40B4-BE49-F238E27FC236}">
                    <a16:creationId xmlns:a16="http://schemas.microsoft.com/office/drawing/2014/main" id="{51B7C1CE-C04C-4728-81FF-6372E0FFC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8" y="2024"/>
                <a:ext cx="181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hlinkClick r:id="rId3"/>
                  </a:rPr>
                  <a:t>nikola.serafimovski@purelifi.com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9" name="Rectangle 190">
                <a:extLst>
                  <a:ext uri="{FF2B5EF4-FFF2-40B4-BE49-F238E27FC236}">
                    <a16:creationId xmlns:a16="http://schemas.microsoft.com/office/drawing/2014/main" id="{190FBFF9-9A92-4CEC-9775-EA00727DC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4" y="2024"/>
                <a:ext cx="8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60" name="Rectangle 191">
                <a:extLst>
                  <a:ext uri="{FF2B5EF4-FFF2-40B4-BE49-F238E27FC236}">
                    <a16:creationId xmlns:a16="http://schemas.microsoft.com/office/drawing/2014/main" id="{67F9F2F4-7900-45B4-BAD5-4E90BA437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5" y="2015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1" name="Line 192">
                <a:extLst>
                  <a:ext uri="{FF2B5EF4-FFF2-40B4-BE49-F238E27FC236}">
                    <a16:creationId xmlns:a16="http://schemas.microsoft.com/office/drawing/2014/main" id="{73B0E46A-6693-4182-B186-22EAB8712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" y="201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2" name="Line 193">
                <a:extLst>
                  <a:ext uri="{FF2B5EF4-FFF2-40B4-BE49-F238E27FC236}">
                    <a16:creationId xmlns:a16="http://schemas.microsoft.com/office/drawing/2014/main" id="{F3AC76C8-230B-4DAB-A08D-C3F6C7EC9F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" y="201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3" name="Rectangle 194">
                <a:extLst>
                  <a:ext uri="{FF2B5EF4-FFF2-40B4-BE49-F238E27FC236}">
                    <a16:creationId xmlns:a16="http://schemas.microsoft.com/office/drawing/2014/main" id="{7EE1D14C-BF7B-425F-8BDF-7E55308A9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9" y="2015"/>
                <a:ext cx="92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4" name="Line 195">
                <a:extLst>
                  <a:ext uri="{FF2B5EF4-FFF2-40B4-BE49-F238E27FC236}">
                    <a16:creationId xmlns:a16="http://schemas.microsoft.com/office/drawing/2014/main" id="{99DC1536-C7A4-4700-92EC-C1D44A93F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9" y="2015"/>
                <a:ext cx="9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5" name="Rectangle 196">
                <a:extLst>
                  <a:ext uri="{FF2B5EF4-FFF2-40B4-BE49-F238E27FC236}">
                    <a16:creationId xmlns:a16="http://schemas.microsoft.com/office/drawing/2014/main" id="{0D965B06-25B6-4700-8364-72F9C8673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2015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6" name="Line 197">
                <a:extLst>
                  <a:ext uri="{FF2B5EF4-FFF2-40B4-BE49-F238E27FC236}">
                    <a16:creationId xmlns:a16="http://schemas.microsoft.com/office/drawing/2014/main" id="{DE50CA79-2104-4A1B-8847-A223BAEE4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01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7" name="Line 198">
                <a:extLst>
                  <a:ext uri="{FF2B5EF4-FFF2-40B4-BE49-F238E27FC236}">
                    <a16:creationId xmlns:a16="http://schemas.microsoft.com/office/drawing/2014/main" id="{BC2050A9-8853-41C9-A699-A308CE202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01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8" name="Rectangle 199">
                <a:extLst>
                  <a:ext uri="{FF2B5EF4-FFF2-40B4-BE49-F238E27FC236}">
                    <a16:creationId xmlns:a16="http://schemas.microsoft.com/office/drawing/2014/main" id="{1BA6B97C-4581-41F7-A60F-6670502B0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5" y="2015"/>
                <a:ext cx="87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9" name="Line 200">
                <a:extLst>
                  <a:ext uri="{FF2B5EF4-FFF2-40B4-BE49-F238E27FC236}">
                    <a16:creationId xmlns:a16="http://schemas.microsoft.com/office/drawing/2014/main" id="{7B997C13-9DE0-47D1-9E4E-7947FC005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5" y="2015"/>
                <a:ext cx="8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0" name="Rectangle 201">
                <a:extLst>
                  <a:ext uri="{FF2B5EF4-FFF2-40B4-BE49-F238E27FC236}">
                    <a16:creationId xmlns:a16="http://schemas.microsoft.com/office/drawing/2014/main" id="{29B65C2A-E52D-4CA1-A2EC-1330A3B86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0" y="2015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1" name="Line 202">
                <a:extLst>
                  <a:ext uri="{FF2B5EF4-FFF2-40B4-BE49-F238E27FC236}">
                    <a16:creationId xmlns:a16="http://schemas.microsoft.com/office/drawing/2014/main" id="{C18FB984-0478-45C6-AB34-8B1A325C2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0" y="2015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2" name="Line 203">
                <a:extLst>
                  <a:ext uri="{FF2B5EF4-FFF2-40B4-BE49-F238E27FC236}">
                    <a16:creationId xmlns:a16="http://schemas.microsoft.com/office/drawing/2014/main" id="{3AFD403C-43BE-4FC6-8979-F14DF50A65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0" y="201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3" name="Rectangle 204">
                <a:extLst>
                  <a:ext uri="{FF2B5EF4-FFF2-40B4-BE49-F238E27FC236}">
                    <a16:creationId xmlns:a16="http://schemas.microsoft.com/office/drawing/2014/main" id="{FAAD9230-F53E-4A50-885C-01D8C2E24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5" y="2015"/>
                <a:ext cx="6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4" name="Line 205">
                <a:extLst>
                  <a:ext uri="{FF2B5EF4-FFF2-40B4-BE49-F238E27FC236}">
                    <a16:creationId xmlns:a16="http://schemas.microsoft.com/office/drawing/2014/main" id="{BD59680B-01A2-4BF1-83D4-ADA7BBE1F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5" y="2015"/>
                <a:ext cx="6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5" name="Rectangle 206">
                <a:extLst>
                  <a:ext uri="{FF2B5EF4-FFF2-40B4-BE49-F238E27FC236}">
                    <a16:creationId xmlns:a16="http://schemas.microsoft.com/office/drawing/2014/main" id="{7B86EAA1-16CA-4807-BE20-7E302F934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9" y="2015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6" name="Line 207">
                <a:extLst>
                  <a:ext uri="{FF2B5EF4-FFF2-40B4-BE49-F238E27FC236}">
                    <a16:creationId xmlns:a16="http://schemas.microsoft.com/office/drawing/2014/main" id="{E6F2C6ED-4982-4456-B39B-218D29E07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9" y="201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7" name="Line 208">
                <a:extLst>
                  <a:ext uri="{FF2B5EF4-FFF2-40B4-BE49-F238E27FC236}">
                    <a16:creationId xmlns:a16="http://schemas.microsoft.com/office/drawing/2014/main" id="{5EC786AD-8671-4A39-A876-B859481DF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9" y="201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8" name="Rectangle 209">
                <a:extLst>
                  <a:ext uri="{FF2B5EF4-FFF2-40B4-BE49-F238E27FC236}">
                    <a16:creationId xmlns:a16="http://schemas.microsoft.com/office/drawing/2014/main" id="{D2376E4E-F94A-47B1-8E5C-6EAF9926F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3" y="2015"/>
                <a:ext cx="43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9" name="Line 210">
                <a:extLst>
                  <a:ext uri="{FF2B5EF4-FFF2-40B4-BE49-F238E27FC236}">
                    <a16:creationId xmlns:a16="http://schemas.microsoft.com/office/drawing/2014/main" id="{14C6159B-CECE-4C84-A70D-37821F850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3" y="2015"/>
                <a:ext cx="4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0" name="Rectangle 211">
                <a:extLst>
                  <a:ext uri="{FF2B5EF4-FFF2-40B4-BE49-F238E27FC236}">
                    <a16:creationId xmlns:a16="http://schemas.microsoft.com/office/drawing/2014/main" id="{10AD6A6B-AD0D-41F4-B662-6C5144241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" y="2015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1" name="Line 212">
                <a:extLst>
                  <a:ext uri="{FF2B5EF4-FFF2-40B4-BE49-F238E27FC236}">
                    <a16:creationId xmlns:a16="http://schemas.microsoft.com/office/drawing/2014/main" id="{D3E35AF2-F4ED-4DEA-AFAF-430B3FD9A9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8" y="201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2" name="Line 213">
                <a:extLst>
                  <a:ext uri="{FF2B5EF4-FFF2-40B4-BE49-F238E27FC236}">
                    <a16:creationId xmlns:a16="http://schemas.microsoft.com/office/drawing/2014/main" id="{9C3CA60B-B4A3-4B81-BD18-4E5123072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8" y="201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3" name="Rectangle 214">
                <a:extLst>
                  <a:ext uri="{FF2B5EF4-FFF2-40B4-BE49-F238E27FC236}">
                    <a16:creationId xmlns:a16="http://schemas.microsoft.com/office/drawing/2014/main" id="{261F168B-DF5D-4B26-A8F0-18FADDEC6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2" y="2015"/>
                <a:ext cx="194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4" name="Line 215">
                <a:extLst>
                  <a:ext uri="{FF2B5EF4-FFF2-40B4-BE49-F238E27FC236}">
                    <a16:creationId xmlns:a16="http://schemas.microsoft.com/office/drawing/2014/main" id="{56DE96C7-5DAB-4857-9058-C8264C0CC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2" y="2015"/>
                <a:ext cx="19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5" name="Rectangle 216">
                <a:extLst>
                  <a:ext uri="{FF2B5EF4-FFF2-40B4-BE49-F238E27FC236}">
                    <a16:creationId xmlns:a16="http://schemas.microsoft.com/office/drawing/2014/main" id="{F8E2EA96-2FF8-4332-ACA7-200C1AB66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5" y="2015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6" name="Line 217">
                <a:extLst>
                  <a:ext uri="{FF2B5EF4-FFF2-40B4-BE49-F238E27FC236}">
                    <a16:creationId xmlns:a16="http://schemas.microsoft.com/office/drawing/2014/main" id="{3559BEC1-025A-44CA-A5FE-753E4C589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5" y="201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7" name="Line 218">
                <a:extLst>
                  <a:ext uri="{FF2B5EF4-FFF2-40B4-BE49-F238E27FC236}">
                    <a16:creationId xmlns:a16="http://schemas.microsoft.com/office/drawing/2014/main" id="{05436C94-3043-4601-A89E-895DCBB15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5" y="201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8" name="Rectangle 219">
                <a:extLst>
                  <a:ext uri="{FF2B5EF4-FFF2-40B4-BE49-F238E27FC236}">
                    <a16:creationId xmlns:a16="http://schemas.microsoft.com/office/drawing/2014/main" id="{3F03EB92-4205-4117-B6B6-E0A7AD440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5" y="2020"/>
                <a:ext cx="4" cy="2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9" name="Line 220">
                <a:extLst>
                  <a:ext uri="{FF2B5EF4-FFF2-40B4-BE49-F238E27FC236}">
                    <a16:creationId xmlns:a16="http://schemas.microsoft.com/office/drawing/2014/main" id="{919B3376-07D4-417A-95BB-C17FE2810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" y="2020"/>
                <a:ext cx="0" cy="2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0" name="Rectangle 221">
                <a:extLst>
                  <a:ext uri="{FF2B5EF4-FFF2-40B4-BE49-F238E27FC236}">
                    <a16:creationId xmlns:a16="http://schemas.microsoft.com/office/drawing/2014/main" id="{EC18401F-89EA-4828-B162-C2A6E33DE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2020"/>
                <a:ext cx="4" cy="2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1" name="Line 222">
                <a:extLst>
                  <a:ext uri="{FF2B5EF4-FFF2-40B4-BE49-F238E27FC236}">
                    <a16:creationId xmlns:a16="http://schemas.microsoft.com/office/drawing/2014/main" id="{DE2E6174-7079-45CD-917A-A2A5704346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020"/>
                <a:ext cx="0" cy="2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2" name="Rectangle 223">
                <a:extLst>
                  <a:ext uri="{FF2B5EF4-FFF2-40B4-BE49-F238E27FC236}">
                    <a16:creationId xmlns:a16="http://schemas.microsoft.com/office/drawing/2014/main" id="{B0E74585-D447-4737-895E-AD3FB71BC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0" y="2020"/>
                <a:ext cx="5" cy="2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3" name="Line 224">
                <a:extLst>
                  <a:ext uri="{FF2B5EF4-FFF2-40B4-BE49-F238E27FC236}">
                    <a16:creationId xmlns:a16="http://schemas.microsoft.com/office/drawing/2014/main" id="{8662402F-2A61-4954-B873-2B854FF72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0" y="2020"/>
                <a:ext cx="0" cy="2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4" name="Rectangle 225">
                <a:extLst>
                  <a:ext uri="{FF2B5EF4-FFF2-40B4-BE49-F238E27FC236}">
                    <a16:creationId xmlns:a16="http://schemas.microsoft.com/office/drawing/2014/main" id="{96BAA7A0-DF9E-4E29-BF8C-5C54FCE9A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9" y="2020"/>
                <a:ext cx="4" cy="2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5" name="Line 226">
                <a:extLst>
                  <a:ext uri="{FF2B5EF4-FFF2-40B4-BE49-F238E27FC236}">
                    <a16:creationId xmlns:a16="http://schemas.microsoft.com/office/drawing/2014/main" id="{6A56B1BD-1362-40AB-A874-6B2FAF9B9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9" y="2020"/>
                <a:ext cx="0" cy="2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6" name="Rectangle 227">
                <a:extLst>
                  <a:ext uri="{FF2B5EF4-FFF2-40B4-BE49-F238E27FC236}">
                    <a16:creationId xmlns:a16="http://schemas.microsoft.com/office/drawing/2014/main" id="{920CE585-9EF7-4884-8D40-CEBAAF775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" y="2020"/>
                <a:ext cx="4" cy="2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7" name="Line 228">
                <a:extLst>
                  <a:ext uri="{FF2B5EF4-FFF2-40B4-BE49-F238E27FC236}">
                    <a16:creationId xmlns:a16="http://schemas.microsoft.com/office/drawing/2014/main" id="{A2BC306C-1A70-480A-96E4-5AE24572D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8" y="2020"/>
                <a:ext cx="0" cy="2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8" name="Rectangle 229">
                <a:extLst>
                  <a:ext uri="{FF2B5EF4-FFF2-40B4-BE49-F238E27FC236}">
                    <a16:creationId xmlns:a16="http://schemas.microsoft.com/office/drawing/2014/main" id="{AE414FE1-15B8-470E-8238-96199A9F0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5" y="2020"/>
                <a:ext cx="4" cy="2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9" name="Line 230">
                <a:extLst>
                  <a:ext uri="{FF2B5EF4-FFF2-40B4-BE49-F238E27FC236}">
                    <a16:creationId xmlns:a16="http://schemas.microsoft.com/office/drawing/2014/main" id="{D41B4BAE-07F2-4D06-AE09-FECAAC64D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5" y="2020"/>
                <a:ext cx="0" cy="2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0" name="Rectangle 231">
                <a:extLst>
                  <a:ext uri="{FF2B5EF4-FFF2-40B4-BE49-F238E27FC236}">
                    <a16:creationId xmlns:a16="http://schemas.microsoft.com/office/drawing/2014/main" id="{E5018540-C135-4751-815F-6A37747FC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" y="2314"/>
                <a:ext cx="86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Tamas Weszely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1" name="Rectangle 232">
                <a:extLst>
                  <a:ext uri="{FF2B5EF4-FFF2-40B4-BE49-F238E27FC236}">
                    <a16:creationId xmlns:a16="http://schemas.microsoft.com/office/drawing/2014/main" id="{95CFC10F-E4D6-421A-A20B-087005E1C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4" y="2314"/>
                <a:ext cx="8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2" name="Rectangle 233">
                <a:extLst>
                  <a:ext uri="{FF2B5EF4-FFF2-40B4-BE49-F238E27FC236}">
                    <a16:creationId xmlns:a16="http://schemas.microsoft.com/office/drawing/2014/main" id="{713AFD84-6FDB-4E90-A454-BF05B4473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1" y="2314"/>
                <a:ext cx="505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pureLiFi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3" name="Rectangle 234">
                <a:extLst>
                  <a:ext uri="{FF2B5EF4-FFF2-40B4-BE49-F238E27FC236}">
                    <a16:creationId xmlns:a16="http://schemas.microsoft.com/office/drawing/2014/main" id="{8BAE506A-BF6A-48F9-A9D9-DD4C6AF9A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2314"/>
                <a:ext cx="8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4" name="Rectangle 235">
                <a:extLst>
                  <a:ext uri="{FF2B5EF4-FFF2-40B4-BE49-F238E27FC236}">
                    <a16:creationId xmlns:a16="http://schemas.microsoft.com/office/drawing/2014/main" id="{BCB40D22-70B4-4CB7-A50F-6CC98FDAE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0" y="2314"/>
                <a:ext cx="8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5" name="Rectangle 236">
                <a:extLst>
                  <a:ext uri="{FF2B5EF4-FFF2-40B4-BE49-F238E27FC236}">
                    <a16:creationId xmlns:a16="http://schemas.microsoft.com/office/drawing/2014/main" id="{C85D1AA0-14A2-4A8F-9D28-8B29535B7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9" y="2314"/>
                <a:ext cx="8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6" name="Rectangle 237">
                <a:extLst>
                  <a:ext uri="{FF2B5EF4-FFF2-40B4-BE49-F238E27FC236}">
                    <a16:creationId xmlns:a16="http://schemas.microsoft.com/office/drawing/2014/main" id="{60FD1F13-21DD-4ADB-8156-A1ECF7554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8" y="2314"/>
                <a:ext cx="154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hlinkClick r:id="rId4"/>
                  </a:rPr>
                  <a:t>tamas.weszely@purelifi.com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7" name="Rectangle 238">
                <a:extLst>
                  <a:ext uri="{FF2B5EF4-FFF2-40B4-BE49-F238E27FC236}">
                    <a16:creationId xmlns:a16="http://schemas.microsoft.com/office/drawing/2014/main" id="{4D7913F4-D9E3-4597-AB71-86201D32D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1" y="2314"/>
                <a:ext cx="6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8" name="Rectangle 239">
                <a:extLst>
                  <a:ext uri="{FF2B5EF4-FFF2-40B4-BE49-F238E27FC236}">
                    <a16:creationId xmlns:a16="http://schemas.microsoft.com/office/drawing/2014/main" id="{2A0DA2FA-4DC6-45EE-BB4B-CB3983521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3" y="2314"/>
                <a:ext cx="8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9" name="Rectangle 240">
                <a:extLst>
                  <a:ext uri="{FF2B5EF4-FFF2-40B4-BE49-F238E27FC236}">
                    <a16:creationId xmlns:a16="http://schemas.microsoft.com/office/drawing/2014/main" id="{BAD61B42-4E52-4064-B3C3-D264DD215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8" y="2439"/>
                <a:ext cx="1443" cy="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0" name="Rectangle 241">
                <a:extLst>
                  <a:ext uri="{FF2B5EF4-FFF2-40B4-BE49-F238E27FC236}">
                    <a16:creationId xmlns:a16="http://schemas.microsoft.com/office/drawing/2014/main" id="{0299D1F9-C62F-4B71-A3A6-623ED8F79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5" y="2305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1" name="Line 242">
                <a:extLst>
                  <a:ext uri="{FF2B5EF4-FFF2-40B4-BE49-F238E27FC236}">
                    <a16:creationId xmlns:a16="http://schemas.microsoft.com/office/drawing/2014/main" id="{494BD21A-C356-4AB7-9CE2-CE5445E3A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" y="230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2" name="Line 243">
                <a:extLst>
                  <a:ext uri="{FF2B5EF4-FFF2-40B4-BE49-F238E27FC236}">
                    <a16:creationId xmlns:a16="http://schemas.microsoft.com/office/drawing/2014/main" id="{8A10FBBF-A323-4DCA-BE72-795FDE61C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" y="230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3" name="Rectangle 244">
                <a:extLst>
                  <a:ext uri="{FF2B5EF4-FFF2-40B4-BE49-F238E27FC236}">
                    <a16:creationId xmlns:a16="http://schemas.microsoft.com/office/drawing/2014/main" id="{51F7A3A6-5C2F-4B8A-8FA6-9DAAC1AF2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9" y="2305"/>
                <a:ext cx="92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4" name="Line 245">
                <a:extLst>
                  <a:ext uri="{FF2B5EF4-FFF2-40B4-BE49-F238E27FC236}">
                    <a16:creationId xmlns:a16="http://schemas.microsoft.com/office/drawing/2014/main" id="{E15C3F47-A34C-4314-875C-84B734823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9" y="2305"/>
                <a:ext cx="9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5" name="Rectangle 246">
                <a:extLst>
                  <a:ext uri="{FF2B5EF4-FFF2-40B4-BE49-F238E27FC236}">
                    <a16:creationId xmlns:a16="http://schemas.microsoft.com/office/drawing/2014/main" id="{6A754701-BBFA-4D90-B838-BABDCF3E6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2305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6" name="Line 247">
                <a:extLst>
                  <a:ext uri="{FF2B5EF4-FFF2-40B4-BE49-F238E27FC236}">
                    <a16:creationId xmlns:a16="http://schemas.microsoft.com/office/drawing/2014/main" id="{F1B5BF4E-2B41-4027-A751-C7DBA6086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30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7" name="Line 248">
                <a:extLst>
                  <a:ext uri="{FF2B5EF4-FFF2-40B4-BE49-F238E27FC236}">
                    <a16:creationId xmlns:a16="http://schemas.microsoft.com/office/drawing/2014/main" id="{68E0A6AA-B7F7-4DE1-A573-1823296C6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30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8" name="Rectangle 249">
                <a:extLst>
                  <a:ext uri="{FF2B5EF4-FFF2-40B4-BE49-F238E27FC236}">
                    <a16:creationId xmlns:a16="http://schemas.microsoft.com/office/drawing/2014/main" id="{CAFFEB65-FFEA-4B4E-AC1B-B79C54275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5" y="2305"/>
                <a:ext cx="87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9" name="Line 250">
                <a:extLst>
                  <a:ext uri="{FF2B5EF4-FFF2-40B4-BE49-F238E27FC236}">
                    <a16:creationId xmlns:a16="http://schemas.microsoft.com/office/drawing/2014/main" id="{C4413FEE-8348-4FF6-A802-19BF34EE5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5" y="2305"/>
                <a:ext cx="8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0" name="Rectangle 251">
                <a:extLst>
                  <a:ext uri="{FF2B5EF4-FFF2-40B4-BE49-F238E27FC236}">
                    <a16:creationId xmlns:a16="http://schemas.microsoft.com/office/drawing/2014/main" id="{C79E8CF3-3EFE-4FDB-8317-0BA9D74B7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0" y="2305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1" name="Line 252">
                <a:extLst>
                  <a:ext uri="{FF2B5EF4-FFF2-40B4-BE49-F238E27FC236}">
                    <a16:creationId xmlns:a16="http://schemas.microsoft.com/office/drawing/2014/main" id="{76B1C6B8-ECA5-4786-A967-F68B7204C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0" y="2305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2" name="Line 253">
                <a:extLst>
                  <a:ext uri="{FF2B5EF4-FFF2-40B4-BE49-F238E27FC236}">
                    <a16:creationId xmlns:a16="http://schemas.microsoft.com/office/drawing/2014/main" id="{DB9C2A38-9617-4403-9381-0B12B9EE3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0" y="230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3" name="Rectangle 254">
                <a:extLst>
                  <a:ext uri="{FF2B5EF4-FFF2-40B4-BE49-F238E27FC236}">
                    <a16:creationId xmlns:a16="http://schemas.microsoft.com/office/drawing/2014/main" id="{F9EDD90D-E627-4F2D-B57D-D158400CB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5" y="2305"/>
                <a:ext cx="6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4" name="Line 255">
                <a:extLst>
                  <a:ext uri="{FF2B5EF4-FFF2-40B4-BE49-F238E27FC236}">
                    <a16:creationId xmlns:a16="http://schemas.microsoft.com/office/drawing/2014/main" id="{C13F5120-8674-4D5B-A2AD-B1C78A60D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5" y="2305"/>
                <a:ext cx="6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5" name="Rectangle 256">
                <a:extLst>
                  <a:ext uri="{FF2B5EF4-FFF2-40B4-BE49-F238E27FC236}">
                    <a16:creationId xmlns:a16="http://schemas.microsoft.com/office/drawing/2014/main" id="{3E4E50D2-CAC4-4B82-9C56-6E4716D4A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9" y="2305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6" name="Line 257">
                <a:extLst>
                  <a:ext uri="{FF2B5EF4-FFF2-40B4-BE49-F238E27FC236}">
                    <a16:creationId xmlns:a16="http://schemas.microsoft.com/office/drawing/2014/main" id="{6AA7F489-0043-435F-8FDE-EDDA69D2F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9" y="230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7" name="Line 258">
                <a:extLst>
                  <a:ext uri="{FF2B5EF4-FFF2-40B4-BE49-F238E27FC236}">
                    <a16:creationId xmlns:a16="http://schemas.microsoft.com/office/drawing/2014/main" id="{525E2648-AF25-497B-9153-9CDDD64D1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9" y="230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8" name="Rectangle 259">
                <a:extLst>
                  <a:ext uri="{FF2B5EF4-FFF2-40B4-BE49-F238E27FC236}">
                    <a16:creationId xmlns:a16="http://schemas.microsoft.com/office/drawing/2014/main" id="{9D8A07BE-4D1F-4BD7-B1CB-C2BB2A0E8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3" y="2305"/>
                <a:ext cx="43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9" name="Line 260">
                <a:extLst>
                  <a:ext uri="{FF2B5EF4-FFF2-40B4-BE49-F238E27FC236}">
                    <a16:creationId xmlns:a16="http://schemas.microsoft.com/office/drawing/2014/main" id="{A88D7AD6-9EF1-4CEC-B6A7-0E73C0417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3" y="2305"/>
                <a:ext cx="4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0" name="Rectangle 261">
                <a:extLst>
                  <a:ext uri="{FF2B5EF4-FFF2-40B4-BE49-F238E27FC236}">
                    <a16:creationId xmlns:a16="http://schemas.microsoft.com/office/drawing/2014/main" id="{9393938E-C11D-4DB3-8A6F-C18099E08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" y="2305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1" name="Line 262">
                <a:extLst>
                  <a:ext uri="{FF2B5EF4-FFF2-40B4-BE49-F238E27FC236}">
                    <a16:creationId xmlns:a16="http://schemas.microsoft.com/office/drawing/2014/main" id="{A4AAED8F-55F3-424A-8D78-54A64AF33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8" y="230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2" name="Line 263">
                <a:extLst>
                  <a:ext uri="{FF2B5EF4-FFF2-40B4-BE49-F238E27FC236}">
                    <a16:creationId xmlns:a16="http://schemas.microsoft.com/office/drawing/2014/main" id="{158AAF88-205A-46AB-8F2A-B46F15707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8" y="230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3" name="Rectangle 264">
                <a:extLst>
                  <a:ext uri="{FF2B5EF4-FFF2-40B4-BE49-F238E27FC236}">
                    <a16:creationId xmlns:a16="http://schemas.microsoft.com/office/drawing/2014/main" id="{007300B9-B389-45C4-8327-D01C0E497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2" y="2305"/>
                <a:ext cx="194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4" name="Line 265">
                <a:extLst>
                  <a:ext uri="{FF2B5EF4-FFF2-40B4-BE49-F238E27FC236}">
                    <a16:creationId xmlns:a16="http://schemas.microsoft.com/office/drawing/2014/main" id="{03CE6D99-31E4-4A4B-BECF-6FEB83A89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2" y="2305"/>
                <a:ext cx="19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5" name="Rectangle 266">
                <a:extLst>
                  <a:ext uri="{FF2B5EF4-FFF2-40B4-BE49-F238E27FC236}">
                    <a16:creationId xmlns:a16="http://schemas.microsoft.com/office/drawing/2014/main" id="{1EA69FA7-6DCB-4A7E-83D7-4532ACB16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5" y="2305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6" name="Line 267">
                <a:extLst>
                  <a:ext uri="{FF2B5EF4-FFF2-40B4-BE49-F238E27FC236}">
                    <a16:creationId xmlns:a16="http://schemas.microsoft.com/office/drawing/2014/main" id="{E1D2A647-DCF0-405F-A6EA-7E37D83DC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5" y="230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7" name="Line 268">
                <a:extLst>
                  <a:ext uri="{FF2B5EF4-FFF2-40B4-BE49-F238E27FC236}">
                    <a16:creationId xmlns:a16="http://schemas.microsoft.com/office/drawing/2014/main" id="{9F86C387-2721-4FD2-A800-3D9A9FE1E2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5" y="230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8" name="Rectangle 269">
                <a:extLst>
                  <a:ext uri="{FF2B5EF4-FFF2-40B4-BE49-F238E27FC236}">
                    <a16:creationId xmlns:a16="http://schemas.microsoft.com/office/drawing/2014/main" id="{AD89B34B-6D33-4F2C-ACE3-DF7DFAC3B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5" y="2310"/>
                <a:ext cx="4" cy="2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9" name="Line 270">
                <a:extLst>
                  <a:ext uri="{FF2B5EF4-FFF2-40B4-BE49-F238E27FC236}">
                    <a16:creationId xmlns:a16="http://schemas.microsoft.com/office/drawing/2014/main" id="{AC4E9995-92D1-4AFC-92E0-34FDD50CC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" y="2310"/>
                <a:ext cx="0" cy="2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0" name="Rectangle 271">
                <a:extLst>
                  <a:ext uri="{FF2B5EF4-FFF2-40B4-BE49-F238E27FC236}">
                    <a16:creationId xmlns:a16="http://schemas.microsoft.com/office/drawing/2014/main" id="{CCF63DD0-D1E7-4D5E-8D8D-6C790F2F7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2310"/>
                <a:ext cx="4" cy="2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1" name="Line 272">
                <a:extLst>
                  <a:ext uri="{FF2B5EF4-FFF2-40B4-BE49-F238E27FC236}">
                    <a16:creationId xmlns:a16="http://schemas.microsoft.com/office/drawing/2014/main" id="{42AEB9F0-3430-4057-80B1-253B9EB44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310"/>
                <a:ext cx="0" cy="2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2" name="Rectangle 273">
                <a:extLst>
                  <a:ext uri="{FF2B5EF4-FFF2-40B4-BE49-F238E27FC236}">
                    <a16:creationId xmlns:a16="http://schemas.microsoft.com/office/drawing/2014/main" id="{3B88F439-77CB-46E5-8E3A-CD1CF1323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0" y="2310"/>
                <a:ext cx="5" cy="2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3" name="Line 274">
                <a:extLst>
                  <a:ext uri="{FF2B5EF4-FFF2-40B4-BE49-F238E27FC236}">
                    <a16:creationId xmlns:a16="http://schemas.microsoft.com/office/drawing/2014/main" id="{5CA5A60F-D3A2-4DDF-A7BA-4A33F8D21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0" y="2310"/>
                <a:ext cx="0" cy="2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4" name="Rectangle 275">
                <a:extLst>
                  <a:ext uri="{FF2B5EF4-FFF2-40B4-BE49-F238E27FC236}">
                    <a16:creationId xmlns:a16="http://schemas.microsoft.com/office/drawing/2014/main" id="{6D7CEDAA-CA97-4381-9A78-97B381429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9" y="2310"/>
                <a:ext cx="4" cy="2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5" name="Line 276">
                <a:extLst>
                  <a:ext uri="{FF2B5EF4-FFF2-40B4-BE49-F238E27FC236}">
                    <a16:creationId xmlns:a16="http://schemas.microsoft.com/office/drawing/2014/main" id="{C219A4F9-0CF4-4DF7-B7F1-AB92B13E0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9" y="2310"/>
                <a:ext cx="0" cy="2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6" name="Rectangle 277">
                <a:extLst>
                  <a:ext uri="{FF2B5EF4-FFF2-40B4-BE49-F238E27FC236}">
                    <a16:creationId xmlns:a16="http://schemas.microsoft.com/office/drawing/2014/main" id="{7DFFFA2B-5109-461B-88FC-0F2D18AD9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" y="2310"/>
                <a:ext cx="4" cy="2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7" name="Line 278">
                <a:extLst>
                  <a:ext uri="{FF2B5EF4-FFF2-40B4-BE49-F238E27FC236}">
                    <a16:creationId xmlns:a16="http://schemas.microsoft.com/office/drawing/2014/main" id="{47D20CA8-9C8F-4D18-965F-45A4FBB1E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8" y="2310"/>
                <a:ext cx="0" cy="2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8" name="Rectangle 279">
                <a:extLst>
                  <a:ext uri="{FF2B5EF4-FFF2-40B4-BE49-F238E27FC236}">
                    <a16:creationId xmlns:a16="http://schemas.microsoft.com/office/drawing/2014/main" id="{03D69B4F-C415-4608-BE2F-38EAEEA3B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5" y="2310"/>
                <a:ext cx="4" cy="2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9" name="Line 280">
                <a:extLst>
                  <a:ext uri="{FF2B5EF4-FFF2-40B4-BE49-F238E27FC236}">
                    <a16:creationId xmlns:a16="http://schemas.microsoft.com/office/drawing/2014/main" id="{8DABA3E8-AA0D-4D4B-870A-683799D82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5" y="2310"/>
                <a:ext cx="0" cy="2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0" name="Rectangle 281">
                <a:extLst>
                  <a:ext uri="{FF2B5EF4-FFF2-40B4-BE49-F238E27FC236}">
                    <a16:creationId xmlns:a16="http://schemas.microsoft.com/office/drawing/2014/main" id="{18BCE253-1917-4576-85A4-F8A632D4F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" y="2558"/>
                <a:ext cx="59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Chong Han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1" name="Rectangle 282">
                <a:extLst>
                  <a:ext uri="{FF2B5EF4-FFF2-40B4-BE49-F238E27FC236}">
                    <a16:creationId xmlns:a16="http://schemas.microsoft.com/office/drawing/2014/main" id="{E28F41BA-9B2D-4DCA-A455-A9682BF73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8" y="2558"/>
                <a:ext cx="8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2" name="Rectangle 283">
                <a:extLst>
                  <a:ext uri="{FF2B5EF4-FFF2-40B4-BE49-F238E27FC236}">
                    <a16:creationId xmlns:a16="http://schemas.microsoft.com/office/drawing/2014/main" id="{61E60E63-84B2-4608-9121-5B5C2B23F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1" y="2558"/>
                <a:ext cx="45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pureLiFi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4" name="Rectangle 285">
                <a:extLst>
                  <a:ext uri="{FF2B5EF4-FFF2-40B4-BE49-F238E27FC236}">
                    <a16:creationId xmlns:a16="http://schemas.microsoft.com/office/drawing/2014/main" id="{31295209-E335-4013-980F-05427174C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5" y="2700"/>
                <a:ext cx="8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5" name="Rectangle 286">
                <a:extLst>
                  <a:ext uri="{FF2B5EF4-FFF2-40B4-BE49-F238E27FC236}">
                    <a16:creationId xmlns:a16="http://schemas.microsoft.com/office/drawing/2014/main" id="{BDF2A898-8E32-47B0-86F6-13D6DB957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0" y="2558"/>
                <a:ext cx="8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6" name="Rectangle 287">
                <a:extLst>
                  <a:ext uri="{FF2B5EF4-FFF2-40B4-BE49-F238E27FC236}">
                    <a16:creationId xmlns:a16="http://schemas.microsoft.com/office/drawing/2014/main" id="{60104FD6-1599-4CCC-87A9-A008FA1FF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9" y="2558"/>
                <a:ext cx="8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7" name="Rectangle 288">
                <a:extLst>
                  <a:ext uri="{FF2B5EF4-FFF2-40B4-BE49-F238E27FC236}">
                    <a16:creationId xmlns:a16="http://schemas.microsoft.com/office/drawing/2014/main" id="{5CC9D105-A394-4F20-B8CF-633D03284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8" y="2558"/>
                <a:ext cx="135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hlinkClick r:id="rId5"/>
                  </a:rPr>
                  <a:t>Chong.han@purelifi.com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9" name="Rectangle 290">
                <a:extLst>
                  <a:ext uri="{FF2B5EF4-FFF2-40B4-BE49-F238E27FC236}">
                    <a16:creationId xmlns:a16="http://schemas.microsoft.com/office/drawing/2014/main" id="{15CA5F87-1261-4994-998F-5EF0A5E8D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3" y="2558"/>
                <a:ext cx="8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0" name="Rectangle 291">
                <a:extLst>
                  <a:ext uri="{FF2B5EF4-FFF2-40B4-BE49-F238E27FC236}">
                    <a16:creationId xmlns:a16="http://schemas.microsoft.com/office/drawing/2014/main" id="{8F10C52B-B245-4115-AD1B-CF4D91568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8" y="2682"/>
                <a:ext cx="1236" cy="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1" name="Rectangle 292">
                <a:extLst>
                  <a:ext uri="{FF2B5EF4-FFF2-40B4-BE49-F238E27FC236}">
                    <a16:creationId xmlns:a16="http://schemas.microsoft.com/office/drawing/2014/main" id="{290AF157-4CBA-46DE-A297-A0AA5B894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5" y="2549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2" name="Line 293">
                <a:extLst>
                  <a:ext uri="{FF2B5EF4-FFF2-40B4-BE49-F238E27FC236}">
                    <a16:creationId xmlns:a16="http://schemas.microsoft.com/office/drawing/2014/main" id="{BDF3FBF6-BB2F-42C3-AC4F-51826267E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" y="2549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3" name="Line 294">
                <a:extLst>
                  <a:ext uri="{FF2B5EF4-FFF2-40B4-BE49-F238E27FC236}">
                    <a16:creationId xmlns:a16="http://schemas.microsoft.com/office/drawing/2014/main" id="{1BA02078-D1B0-4C76-A8AC-0C9822962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" y="2549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4" name="Rectangle 295">
                <a:extLst>
                  <a:ext uri="{FF2B5EF4-FFF2-40B4-BE49-F238E27FC236}">
                    <a16:creationId xmlns:a16="http://schemas.microsoft.com/office/drawing/2014/main" id="{E022CA1F-9B3A-4821-B5C4-B023C0AC4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9" y="2549"/>
                <a:ext cx="92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5" name="Line 296">
                <a:extLst>
                  <a:ext uri="{FF2B5EF4-FFF2-40B4-BE49-F238E27FC236}">
                    <a16:creationId xmlns:a16="http://schemas.microsoft.com/office/drawing/2014/main" id="{95BF56C1-9903-4347-B5D9-A81F535CA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9" y="2549"/>
                <a:ext cx="9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6" name="Rectangle 297">
                <a:extLst>
                  <a:ext uri="{FF2B5EF4-FFF2-40B4-BE49-F238E27FC236}">
                    <a16:creationId xmlns:a16="http://schemas.microsoft.com/office/drawing/2014/main" id="{401C5A00-537C-4153-90CF-13F47BDE3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2549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7" name="Line 298">
                <a:extLst>
                  <a:ext uri="{FF2B5EF4-FFF2-40B4-BE49-F238E27FC236}">
                    <a16:creationId xmlns:a16="http://schemas.microsoft.com/office/drawing/2014/main" id="{4CA5A303-3F0B-4325-8ADD-8D83E47FB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549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8" name="Line 299">
                <a:extLst>
                  <a:ext uri="{FF2B5EF4-FFF2-40B4-BE49-F238E27FC236}">
                    <a16:creationId xmlns:a16="http://schemas.microsoft.com/office/drawing/2014/main" id="{6E17A56D-A8D7-4126-A6AE-12724E584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549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9" name="Rectangle 300">
                <a:extLst>
                  <a:ext uri="{FF2B5EF4-FFF2-40B4-BE49-F238E27FC236}">
                    <a16:creationId xmlns:a16="http://schemas.microsoft.com/office/drawing/2014/main" id="{A79C0037-4EDA-4171-9D23-FCF34CC23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5" y="2549"/>
                <a:ext cx="87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0" name="Line 301">
                <a:extLst>
                  <a:ext uri="{FF2B5EF4-FFF2-40B4-BE49-F238E27FC236}">
                    <a16:creationId xmlns:a16="http://schemas.microsoft.com/office/drawing/2014/main" id="{24A0D217-99DD-4711-BE39-8EAFB1E7E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5" y="2549"/>
                <a:ext cx="8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1" name="Rectangle 302">
                <a:extLst>
                  <a:ext uri="{FF2B5EF4-FFF2-40B4-BE49-F238E27FC236}">
                    <a16:creationId xmlns:a16="http://schemas.microsoft.com/office/drawing/2014/main" id="{229E60D8-4E4E-4D60-A656-5CF0086EE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0" y="2549"/>
                <a:ext cx="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2" name="Line 303">
                <a:extLst>
                  <a:ext uri="{FF2B5EF4-FFF2-40B4-BE49-F238E27FC236}">
                    <a16:creationId xmlns:a16="http://schemas.microsoft.com/office/drawing/2014/main" id="{4BC0D364-EBA2-4758-8F94-B7B5A155F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0" y="2549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3" name="Line 304">
                <a:extLst>
                  <a:ext uri="{FF2B5EF4-FFF2-40B4-BE49-F238E27FC236}">
                    <a16:creationId xmlns:a16="http://schemas.microsoft.com/office/drawing/2014/main" id="{42643E9D-181F-4AEA-B751-1F20795C3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0" y="2549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4" name="Rectangle 305">
                <a:extLst>
                  <a:ext uri="{FF2B5EF4-FFF2-40B4-BE49-F238E27FC236}">
                    <a16:creationId xmlns:a16="http://schemas.microsoft.com/office/drawing/2014/main" id="{7FAED26C-0EED-4106-920B-6E4896025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5" y="2549"/>
                <a:ext cx="6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5" name="Line 306">
                <a:extLst>
                  <a:ext uri="{FF2B5EF4-FFF2-40B4-BE49-F238E27FC236}">
                    <a16:creationId xmlns:a16="http://schemas.microsoft.com/office/drawing/2014/main" id="{A3830A5A-3DD9-4E50-AAFF-3EFA89038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5" y="2549"/>
                <a:ext cx="6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6" name="Rectangle 307">
                <a:extLst>
                  <a:ext uri="{FF2B5EF4-FFF2-40B4-BE49-F238E27FC236}">
                    <a16:creationId xmlns:a16="http://schemas.microsoft.com/office/drawing/2014/main" id="{DEFA70B7-01AD-4147-B26E-4EECA8515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9" y="2549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7" name="Line 308">
                <a:extLst>
                  <a:ext uri="{FF2B5EF4-FFF2-40B4-BE49-F238E27FC236}">
                    <a16:creationId xmlns:a16="http://schemas.microsoft.com/office/drawing/2014/main" id="{0826A743-BAC1-4FBF-968D-FD1DFB420C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9" y="2549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8" name="Line 309">
                <a:extLst>
                  <a:ext uri="{FF2B5EF4-FFF2-40B4-BE49-F238E27FC236}">
                    <a16:creationId xmlns:a16="http://schemas.microsoft.com/office/drawing/2014/main" id="{F1DE4381-6945-46C2-90BC-CC3DA0A2B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9" y="2549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9" name="Rectangle 310">
                <a:extLst>
                  <a:ext uri="{FF2B5EF4-FFF2-40B4-BE49-F238E27FC236}">
                    <a16:creationId xmlns:a16="http://schemas.microsoft.com/office/drawing/2014/main" id="{CB4FA795-3509-4E3E-B109-501A18DA8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3" y="2549"/>
                <a:ext cx="43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0" name="Line 311">
                <a:extLst>
                  <a:ext uri="{FF2B5EF4-FFF2-40B4-BE49-F238E27FC236}">
                    <a16:creationId xmlns:a16="http://schemas.microsoft.com/office/drawing/2014/main" id="{F4F09535-5A77-43AE-B59F-420E97E32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3" y="2549"/>
                <a:ext cx="4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1" name="Rectangle 312">
                <a:extLst>
                  <a:ext uri="{FF2B5EF4-FFF2-40B4-BE49-F238E27FC236}">
                    <a16:creationId xmlns:a16="http://schemas.microsoft.com/office/drawing/2014/main" id="{A037AABE-1842-49EF-A8A1-C6ED7F108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" y="2549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2" name="Line 313">
                <a:extLst>
                  <a:ext uri="{FF2B5EF4-FFF2-40B4-BE49-F238E27FC236}">
                    <a16:creationId xmlns:a16="http://schemas.microsoft.com/office/drawing/2014/main" id="{974A5796-FD54-42FE-9D03-3556B0121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8" y="2549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3" name="Line 314">
                <a:extLst>
                  <a:ext uri="{FF2B5EF4-FFF2-40B4-BE49-F238E27FC236}">
                    <a16:creationId xmlns:a16="http://schemas.microsoft.com/office/drawing/2014/main" id="{5B43EF1B-80FF-4428-9AB9-335DF907C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8" y="2549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4" name="Rectangle 315">
                <a:extLst>
                  <a:ext uri="{FF2B5EF4-FFF2-40B4-BE49-F238E27FC236}">
                    <a16:creationId xmlns:a16="http://schemas.microsoft.com/office/drawing/2014/main" id="{ED7FBC7A-D8B5-4887-B3FA-0513FA32A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2" y="2549"/>
                <a:ext cx="194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5" name="Line 316">
                <a:extLst>
                  <a:ext uri="{FF2B5EF4-FFF2-40B4-BE49-F238E27FC236}">
                    <a16:creationId xmlns:a16="http://schemas.microsoft.com/office/drawing/2014/main" id="{E89595BD-8DA5-4768-8331-4CD0B1F4A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2" y="2549"/>
                <a:ext cx="19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6" name="Rectangle 317">
                <a:extLst>
                  <a:ext uri="{FF2B5EF4-FFF2-40B4-BE49-F238E27FC236}">
                    <a16:creationId xmlns:a16="http://schemas.microsoft.com/office/drawing/2014/main" id="{E7BD9BF4-D54C-41D7-9E32-32E6E6276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5" y="2549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7" name="Line 318">
                <a:extLst>
                  <a:ext uri="{FF2B5EF4-FFF2-40B4-BE49-F238E27FC236}">
                    <a16:creationId xmlns:a16="http://schemas.microsoft.com/office/drawing/2014/main" id="{EA9B8F43-EF31-4555-9A29-B0BFE9CA3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5" y="2549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8" name="Line 319">
                <a:extLst>
                  <a:ext uri="{FF2B5EF4-FFF2-40B4-BE49-F238E27FC236}">
                    <a16:creationId xmlns:a16="http://schemas.microsoft.com/office/drawing/2014/main" id="{4FEFCFAE-A749-48E0-BB3D-A471E9F55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5" y="2549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9" name="Rectangle 320">
                <a:extLst>
                  <a:ext uri="{FF2B5EF4-FFF2-40B4-BE49-F238E27FC236}">
                    <a16:creationId xmlns:a16="http://schemas.microsoft.com/office/drawing/2014/main" id="{59013F38-737B-492B-8596-3AD17BC3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5" y="2553"/>
                <a:ext cx="4" cy="2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0" name="Line 321">
                <a:extLst>
                  <a:ext uri="{FF2B5EF4-FFF2-40B4-BE49-F238E27FC236}">
                    <a16:creationId xmlns:a16="http://schemas.microsoft.com/office/drawing/2014/main" id="{90D434B0-9F58-4684-A64D-CA2CD0B28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" y="2553"/>
                <a:ext cx="0" cy="2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1" name="Rectangle 322">
                <a:extLst>
                  <a:ext uri="{FF2B5EF4-FFF2-40B4-BE49-F238E27FC236}">
                    <a16:creationId xmlns:a16="http://schemas.microsoft.com/office/drawing/2014/main" id="{60DEB4C8-D049-4AC9-A6F2-4FE2A1A58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2553"/>
                <a:ext cx="4" cy="2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2" name="Line 323">
                <a:extLst>
                  <a:ext uri="{FF2B5EF4-FFF2-40B4-BE49-F238E27FC236}">
                    <a16:creationId xmlns:a16="http://schemas.microsoft.com/office/drawing/2014/main" id="{217C138A-B2C1-4638-93E6-B8C096CA5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553"/>
                <a:ext cx="0" cy="2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3" name="Rectangle 324">
                <a:extLst>
                  <a:ext uri="{FF2B5EF4-FFF2-40B4-BE49-F238E27FC236}">
                    <a16:creationId xmlns:a16="http://schemas.microsoft.com/office/drawing/2014/main" id="{620E5F17-125A-49E6-8BF4-091F95B7B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0" y="2553"/>
                <a:ext cx="5" cy="2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" name="Line 326">
              <a:extLst>
                <a:ext uri="{FF2B5EF4-FFF2-40B4-BE49-F238E27FC236}">
                  <a16:creationId xmlns:a16="http://schemas.microsoft.com/office/drawing/2014/main" id="{2CD9CB07-973C-416A-84DD-08E51FAE8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0" y="2553"/>
              <a:ext cx="0" cy="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327">
              <a:extLst>
                <a:ext uri="{FF2B5EF4-FFF2-40B4-BE49-F238E27FC236}">
                  <a16:creationId xmlns:a16="http://schemas.microsoft.com/office/drawing/2014/main" id="{B1F5EDA2-D533-44D2-9E44-E52411358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2553"/>
              <a:ext cx="4" cy="2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328">
              <a:extLst>
                <a:ext uri="{FF2B5EF4-FFF2-40B4-BE49-F238E27FC236}">
                  <a16:creationId xmlns:a16="http://schemas.microsoft.com/office/drawing/2014/main" id="{BC9C1907-35E2-4D7E-A29E-D1A3FFCD0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9" y="2553"/>
              <a:ext cx="0" cy="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329">
              <a:extLst>
                <a:ext uri="{FF2B5EF4-FFF2-40B4-BE49-F238E27FC236}">
                  <a16:creationId xmlns:a16="http://schemas.microsoft.com/office/drawing/2014/main" id="{750D79E1-8E2E-48E5-9011-565924930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553"/>
              <a:ext cx="4" cy="2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330">
              <a:extLst>
                <a:ext uri="{FF2B5EF4-FFF2-40B4-BE49-F238E27FC236}">
                  <a16:creationId xmlns:a16="http://schemas.microsoft.com/office/drawing/2014/main" id="{EAC91A9D-D2EA-41D1-8FAD-D6644C0F1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2553"/>
              <a:ext cx="0" cy="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331">
              <a:extLst>
                <a:ext uri="{FF2B5EF4-FFF2-40B4-BE49-F238E27FC236}">
                  <a16:creationId xmlns:a16="http://schemas.microsoft.com/office/drawing/2014/main" id="{CC5D1DAC-7F57-4E40-A712-12BEFFBA2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5" y="2553"/>
              <a:ext cx="4" cy="2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32">
              <a:extLst>
                <a:ext uri="{FF2B5EF4-FFF2-40B4-BE49-F238E27FC236}">
                  <a16:creationId xmlns:a16="http://schemas.microsoft.com/office/drawing/2014/main" id="{CE2717E6-F8CC-4330-A454-F77D5F87E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5" y="2553"/>
              <a:ext cx="0" cy="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333">
              <a:extLst>
                <a:ext uri="{FF2B5EF4-FFF2-40B4-BE49-F238E27FC236}">
                  <a16:creationId xmlns:a16="http://schemas.microsoft.com/office/drawing/2014/main" id="{96DF5FA6-F691-4831-AE1F-F2E768551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2846"/>
              <a:ext cx="8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Mostafa Afgani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335">
              <a:extLst>
                <a:ext uri="{FF2B5EF4-FFF2-40B4-BE49-F238E27FC236}">
                  <a16:creationId xmlns:a16="http://schemas.microsoft.com/office/drawing/2014/main" id="{47CB4925-C126-4B16-9110-3D8CA402E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846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336">
              <a:extLst>
                <a:ext uri="{FF2B5EF4-FFF2-40B4-BE49-F238E27FC236}">
                  <a16:creationId xmlns:a16="http://schemas.microsoft.com/office/drawing/2014/main" id="{392EC496-C25F-415D-82FD-6B4DCF23C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" y="2846"/>
              <a:ext cx="45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pureLiFi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338">
              <a:extLst>
                <a:ext uri="{FF2B5EF4-FFF2-40B4-BE49-F238E27FC236}">
                  <a16:creationId xmlns:a16="http://schemas.microsoft.com/office/drawing/2014/main" id="{AD9AE0A8-2788-4112-AC3D-183898EE6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" y="2990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339">
              <a:extLst>
                <a:ext uri="{FF2B5EF4-FFF2-40B4-BE49-F238E27FC236}">
                  <a16:creationId xmlns:a16="http://schemas.microsoft.com/office/drawing/2014/main" id="{B20BA9AC-003E-4211-B78B-998460E70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2846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340">
              <a:extLst>
                <a:ext uri="{FF2B5EF4-FFF2-40B4-BE49-F238E27FC236}">
                  <a16:creationId xmlns:a16="http://schemas.microsoft.com/office/drawing/2014/main" id="{8518C363-0800-4A24-A875-071AACB11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" y="2846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341">
              <a:extLst>
                <a:ext uri="{FF2B5EF4-FFF2-40B4-BE49-F238E27FC236}">
                  <a16:creationId xmlns:a16="http://schemas.microsoft.com/office/drawing/2014/main" id="{B07BB264-60C2-44E0-8C0B-55ADC7393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2846"/>
              <a:ext cx="155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hlinkClick r:id="rId6"/>
                </a:rPr>
                <a:t>mostafa.afgani@purelifi.com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342">
              <a:extLst>
                <a:ext uri="{FF2B5EF4-FFF2-40B4-BE49-F238E27FC236}">
                  <a16:creationId xmlns:a16="http://schemas.microsoft.com/office/drawing/2014/main" id="{7B851C1A-A3C9-4B2B-83A1-F35672CED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" y="284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343">
              <a:extLst>
                <a:ext uri="{FF2B5EF4-FFF2-40B4-BE49-F238E27FC236}">
                  <a16:creationId xmlns:a16="http://schemas.microsoft.com/office/drawing/2014/main" id="{7B160A74-9490-4015-910B-EEEBDA1D1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" y="2846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345">
              <a:extLst>
                <a:ext uri="{FF2B5EF4-FFF2-40B4-BE49-F238E27FC236}">
                  <a16:creationId xmlns:a16="http://schemas.microsoft.com/office/drawing/2014/main" id="{2FE7E6BD-7A38-41C9-A772-1477F51B1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2971"/>
              <a:ext cx="842" cy="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346">
              <a:extLst>
                <a:ext uri="{FF2B5EF4-FFF2-40B4-BE49-F238E27FC236}">
                  <a16:creationId xmlns:a16="http://schemas.microsoft.com/office/drawing/2014/main" id="{DAB73907-753F-414E-85F6-8D6824FBB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" y="2837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347">
              <a:extLst>
                <a:ext uri="{FF2B5EF4-FFF2-40B4-BE49-F238E27FC236}">
                  <a16:creationId xmlns:a16="http://schemas.microsoft.com/office/drawing/2014/main" id="{46F5B9E6-E5E5-40BF-B0A0-0AA30987F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5" y="283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2" name="Line 348">
              <a:extLst>
                <a:ext uri="{FF2B5EF4-FFF2-40B4-BE49-F238E27FC236}">
                  <a16:creationId xmlns:a16="http://schemas.microsoft.com/office/drawing/2014/main" id="{43471CB0-8742-4FEE-966F-65DF7821D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5" y="283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7" name="Rectangle 349">
              <a:extLst>
                <a:ext uri="{FF2B5EF4-FFF2-40B4-BE49-F238E27FC236}">
                  <a16:creationId xmlns:a16="http://schemas.microsoft.com/office/drawing/2014/main" id="{AB684DD2-CA1E-4F54-B5A1-4AB5C4A20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" y="2837"/>
              <a:ext cx="92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8" name="Line 350">
              <a:extLst>
                <a:ext uri="{FF2B5EF4-FFF2-40B4-BE49-F238E27FC236}">
                  <a16:creationId xmlns:a16="http://schemas.microsoft.com/office/drawing/2014/main" id="{F5DEA275-DA79-4B68-9858-1F9086DB8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2837"/>
              <a:ext cx="9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9" name="Rectangle 351">
              <a:extLst>
                <a:ext uri="{FF2B5EF4-FFF2-40B4-BE49-F238E27FC236}">
                  <a16:creationId xmlns:a16="http://schemas.microsoft.com/office/drawing/2014/main" id="{FA0C3E37-5084-4089-BDA4-F535D5D38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837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0" name="Line 352">
              <a:extLst>
                <a:ext uri="{FF2B5EF4-FFF2-40B4-BE49-F238E27FC236}">
                  <a16:creationId xmlns:a16="http://schemas.microsoft.com/office/drawing/2014/main" id="{F29C4C0D-A9AD-4EBD-8FB4-872C1E47E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1" y="283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1" name="Line 353">
              <a:extLst>
                <a:ext uri="{FF2B5EF4-FFF2-40B4-BE49-F238E27FC236}">
                  <a16:creationId xmlns:a16="http://schemas.microsoft.com/office/drawing/2014/main" id="{E777694D-CB8E-4C19-AE2F-F02697503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1" y="283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2" name="Rectangle 354">
              <a:extLst>
                <a:ext uri="{FF2B5EF4-FFF2-40B4-BE49-F238E27FC236}">
                  <a16:creationId xmlns:a16="http://schemas.microsoft.com/office/drawing/2014/main" id="{F612AFD1-4C0D-4F52-B3CC-590FC55F7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837"/>
              <a:ext cx="87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3" name="Line 355">
              <a:extLst>
                <a:ext uri="{FF2B5EF4-FFF2-40B4-BE49-F238E27FC236}">
                  <a16:creationId xmlns:a16="http://schemas.microsoft.com/office/drawing/2014/main" id="{967830FC-6DDC-428B-BD86-173EFBF69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" y="2837"/>
              <a:ext cx="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4" name="Rectangle 356">
              <a:extLst>
                <a:ext uri="{FF2B5EF4-FFF2-40B4-BE49-F238E27FC236}">
                  <a16:creationId xmlns:a16="http://schemas.microsoft.com/office/drawing/2014/main" id="{A8C22C42-67C1-456E-B39B-A43CBE760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2837"/>
              <a:ext cx="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5" name="Line 357">
              <a:extLst>
                <a:ext uri="{FF2B5EF4-FFF2-40B4-BE49-F238E27FC236}">
                  <a16:creationId xmlns:a16="http://schemas.microsoft.com/office/drawing/2014/main" id="{BEA44D51-7F28-4DF2-8D66-A4EB983E1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0" y="2837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6" name="Line 358">
              <a:extLst>
                <a:ext uri="{FF2B5EF4-FFF2-40B4-BE49-F238E27FC236}">
                  <a16:creationId xmlns:a16="http://schemas.microsoft.com/office/drawing/2014/main" id="{7E3BA833-0F6C-4238-853A-0D29078E4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0" y="283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7" name="Rectangle 359">
              <a:extLst>
                <a:ext uri="{FF2B5EF4-FFF2-40B4-BE49-F238E27FC236}">
                  <a16:creationId xmlns:a16="http://schemas.microsoft.com/office/drawing/2014/main" id="{EF8562AB-828C-4936-B07A-69B21D9EC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" y="2837"/>
              <a:ext cx="62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8" name="Line 360">
              <a:extLst>
                <a:ext uri="{FF2B5EF4-FFF2-40B4-BE49-F238E27FC236}">
                  <a16:creationId xmlns:a16="http://schemas.microsoft.com/office/drawing/2014/main" id="{9391B1A9-37D2-4E6B-87B2-567A4A3CA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" y="2837"/>
              <a:ext cx="6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9" name="Rectangle 361">
              <a:extLst>
                <a:ext uri="{FF2B5EF4-FFF2-40B4-BE49-F238E27FC236}">
                  <a16:creationId xmlns:a16="http://schemas.microsoft.com/office/drawing/2014/main" id="{7CB622E5-418C-4279-81FA-F73C36130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2837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0" name="Line 362">
              <a:extLst>
                <a:ext uri="{FF2B5EF4-FFF2-40B4-BE49-F238E27FC236}">
                  <a16:creationId xmlns:a16="http://schemas.microsoft.com/office/drawing/2014/main" id="{46EF88AE-2302-4619-8CC5-089EBE748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9" y="283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1" name="Line 363">
              <a:extLst>
                <a:ext uri="{FF2B5EF4-FFF2-40B4-BE49-F238E27FC236}">
                  <a16:creationId xmlns:a16="http://schemas.microsoft.com/office/drawing/2014/main" id="{0A96D582-1E52-44AC-90E6-25E5F4F0B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9" y="283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2" name="Rectangle 364">
              <a:extLst>
                <a:ext uri="{FF2B5EF4-FFF2-40B4-BE49-F238E27FC236}">
                  <a16:creationId xmlns:a16="http://schemas.microsoft.com/office/drawing/2014/main" id="{0DFEEBC2-5E40-4F5F-9BF2-57C4D0848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2837"/>
              <a:ext cx="43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3" name="Line 365">
              <a:extLst>
                <a:ext uri="{FF2B5EF4-FFF2-40B4-BE49-F238E27FC236}">
                  <a16:creationId xmlns:a16="http://schemas.microsoft.com/office/drawing/2014/main" id="{53D781D7-E8B2-4BEE-BF23-46A64AF91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3" y="2837"/>
              <a:ext cx="4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4" name="Rectangle 366">
              <a:extLst>
                <a:ext uri="{FF2B5EF4-FFF2-40B4-BE49-F238E27FC236}">
                  <a16:creationId xmlns:a16="http://schemas.microsoft.com/office/drawing/2014/main" id="{FDABA663-5131-4BC0-977B-B1B7327FF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837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5" name="Line 367">
              <a:extLst>
                <a:ext uri="{FF2B5EF4-FFF2-40B4-BE49-F238E27FC236}">
                  <a16:creationId xmlns:a16="http://schemas.microsoft.com/office/drawing/2014/main" id="{819DA5A2-27F5-4183-BD73-4DC45CC44B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283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6" name="Line 368">
              <a:extLst>
                <a:ext uri="{FF2B5EF4-FFF2-40B4-BE49-F238E27FC236}">
                  <a16:creationId xmlns:a16="http://schemas.microsoft.com/office/drawing/2014/main" id="{A0842421-3642-4837-90C9-C4E4009D8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283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7" name="Rectangle 369">
              <a:extLst>
                <a:ext uri="{FF2B5EF4-FFF2-40B4-BE49-F238E27FC236}">
                  <a16:creationId xmlns:a16="http://schemas.microsoft.com/office/drawing/2014/main" id="{423550CD-B26D-418A-8208-5905B886C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2" y="2837"/>
              <a:ext cx="194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8" name="Line 370">
              <a:extLst>
                <a:ext uri="{FF2B5EF4-FFF2-40B4-BE49-F238E27FC236}">
                  <a16:creationId xmlns:a16="http://schemas.microsoft.com/office/drawing/2014/main" id="{ED6FAE12-D253-4056-8232-33C7D4BAF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2" y="2837"/>
              <a:ext cx="1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9" name="Rectangle 371">
              <a:extLst>
                <a:ext uri="{FF2B5EF4-FFF2-40B4-BE49-F238E27FC236}">
                  <a16:creationId xmlns:a16="http://schemas.microsoft.com/office/drawing/2014/main" id="{D453227D-6C4A-464C-BBC6-F3A950C88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5" y="2837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0" name="Line 372">
              <a:extLst>
                <a:ext uri="{FF2B5EF4-FFF2-40B4-BE49-F238E27FC236}">
                  <a16:creationId xmlns:a16="http://schemas.microsoft.com/office/drawing/2014/main" id="{32F88972-540F-47AB-B2C0-55E47E50AE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5" y="283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1" name="Line 373">
              <a:extLst>
                <a:ext uri="{FF2B5EF4-FFF2-40B4-BE49-F238E27FC236}">
                  <a16:creationId xmlns:a16="http://schemas.microsoft.com/office/drawing/2014/main" id="{0EA14BCB-7CB8-4C36-B5F2-8B1B6252B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5" y="283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2" name="Rectangle 374">
              <a:extLst>
                <a:ext uri="{FF2B5EF4-FFF2-40B4-BE49-F238E27FC236}">
                  <a16:creationId xmlns:a16="http://schemas.microsoft.com/office/drawing/2014/main" id="{FD47664F-229C-4044-89E4-E61B084CB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" y="2842"/>
              <a:ext cx="4" cy="2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3" name="Line 375">
              <a:extLst>
                <a:ext uri="{FF2B5EF4-FFF2-40B4-BE49-F238E27FC236}">
                  <a16:creationId xmlns:a16="http://schemas.microsoft.com/office/drawing/2014/main" id="{37747F06-977E-43CB-832C-244C7674E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5" y="2842"/>
              <a:ext cx="0" cy="2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4" name="Rectangle 376">
              <a:extLst>
                <a:ext uri="{FF2B5EF4-FFF2-40B4-BE49-F238E27FC236}">
                  <a16:creationId xmlns:a16="http://schemas.microsoft.com/office/drawing/2014/main" id="{01E49155-F20E-433C-B27C-A59247AEB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2842"/>
              <a:ext cx="4" cy="2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5" name="Line 377">
              <a:extLst>
                <a:ext uri="{FF2B5EF4-FFF2-40B4-BE49-F238E27FC236}">
                  <a16:creationId xmlns:a16="http://schemas.microsoft.com/office/drawing/2014/main" id="{043AE5D0-9633-4678-A9F4-F9C9C67DA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1" y="2842"/>
              <a:ext cx="0" cy="2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6" name="Rectangle 378">
              <a:extLst>
                <a:ext uri="{FF2B5EF4-FFF2-40B4-BE49-F238E27FC236}">
                  <a16:creationId xmlns:a16="http://schemas.microsoft.com/office/drawing/2014/main" id="{6AE30ED9-231C-4C7B-8382-C0B4778C9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2842"/>
              <a:ext cx="5" cy="2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7" name="Line 379">
              <a:extLst>
                <a:ext uri="{FF2B5EF4-FFF2-40B4-BE49-F238E27FC236}">
                  <a16:creationId xmlns:a16="http://schemas.microsoft.com/office/drawing/2014/main" id="{5F3781F6-03E7-491C-8778-233ECC401F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0" y="2842"/>
              <a:ext cx="0" cy="2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8" name="Rectangle 380">
              <a:extLst>
                <a:ext uri="{FF2B5EF4-FFF2-40B4-BE49-F238E27FC236}">
                  <a16:creationId xmlns:a16="http://schemas.microsoft.com/office/drawing/2014/main" id="{853EEF01-216A-429A-95FE-94A5E46FF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2842"/>
              <a:ext cx="4" cy="2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9" name="Line 381">
              <a:extLst>
                <a:ext uri="{FF2B5EF4-FFF2-40B4-BE49-F238E27FC236}">
                  <a16:creationId xmlns:a16="http://schemas.microsoft.com/office/drawing/2014/main" id="{6060496B-01EB-475F-B5DE-01938BAC9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9" y="2842"/>
              <a:ext cx="0" cy="2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0" name="Rectangle 382">
              <a:extLst>
                <a:ext uri="{FF2B5EF4-FFF2-40B4-BE49-F238E27FC236}">
                  <a16:creationId xmlns:a16="http://schemas.microsoft.com/office/drawing/2014/main" id="{B3FFECA8-4501-4A5B-822D-64DB6E4A4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842"/>
              <a:ext cx="4" cy="2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1" name="Line 383">
              <a:extLst>
                <a:ext uri="{FF2B5EF4-FFF2-40B4-BE49-F238E27FC236}">
                  <a16:creationId xmlns:a16="http://schemas.microsoft.com/office/drawing/2014/main" id="{4BA075CF-4ADF-4C55-8CA5-545F7B102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2842"/>
              <a:ext cx="0" cy="2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2" name="Rectangle 384">
              <a:extLst>
                <a:ext uri="{FF2B5EF4-FFF2-40B4-BE49-F238E27FC236}">
                  <a16:creationId xmlns:a16="http://schemas.microsoft.com/office/drawing/2014/main" id="{482958F4-251B-46BC-8729-1FA68EFC9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5" y="2842"/>
              <a:ext cx="4" cy="2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3" name="Line 385">
              <a:extLst>
                <a:ext uri="{FF2B5EF4-FFF2-40B4-BE49-F238E27FC236}">
                  <a16:creationId xmlns:a16="http://schemas.microsoft.com/office/drawing/2014/main" id="{DAA19666-A38E-4E69-A245-E6211FA1E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5" y="2842"/>
              <a:ext cx="0" cy="2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4" name="Rectangle 386">
              <a:extLst>
                <a:ext uri="{FF2B5EF4-FFF2-40B4-BE49-F238E27FC236}">
                  <a16:creationId xmlns:a16="http://schemas.microsoft.com/office/drawing/2014/main" id="{2D0544A1-BC33-4132-9819-1532E2CEF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3136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5" name="Rectangle 387">
              <a:extLst>
                <a:ext uri="{FF2B5EF4-FFF2-40B4-BE49-F238E27FC236}">
                  <a16:creationId xmlns:a16="http://schemas.microsoft.com/office/drawing/2014/main" id="{D699EC86-1700-457B-83DC-704CC66BC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" y="3136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6" name="Rectangle 388">
              <a:extLst>
                <a:ext uri="{FF2B5EF4-FFF2-40B4-BE49-F238E27FC236}">
                  <a16:creationId xmlns:a16="http://schemas.microsoft.com/office/drawing/2014/main" id="{93ADE818-7B15-4449-9A69-DC36A4B78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3136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7" name="Rectangle 389">
              <a:extLst>
                <a:ext uri="{FF2B5EF4-FFF2-40B4-BE49-F238E27FC236}">
                  <a16:creationId xmlns:a16="http://schemas.microsoft.com/office/drawing/2014/main" id="{D338A0E7-EA82-4DE1-AB2D-CB3BBDC2D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" y="3136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8" name="Rectangle 390">
              <a:extLst>
                <a:ext uri="{FF2B5EF4-FFF2-40B4-BE49-F238E27FC236}">
                  <a16:creationId xmlns:a16="http://schemas.microsoft.com/office/drawing/2014/main" id="{15CC73EF-D822-4B8E-BBF9-112D4469A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3136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9" name="Rectangle 391">
              <a:extLst>
                <a:ext uri="{FF2B5EF4-FFF2-40B4-BE49-F238E27FC236}">
                  <a16:creationId xmlns:a16="http://schemas.microsoft.com/office/drawing/2014/main" id="{AABAA54A-6681-419E-B9FD-871AA5585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" y="3127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0" name="Line 392">
              <a:extLst>
                <a:ext uri="{FF2B5EF4-FFF2-40B4-BE49-F238E27FC236}">
                  <a16:creationId xmlns:a16="http://schemas.microsoft.com/office/drawing/2014/main" id="{19CA981D-1110-4F5E-A97D-DF872DF9A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5" y="312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1" name="Line 393">
              <a:extLst>
                <a:ext uri="{FF2B5EF4-FFF2-40B4-BE49-F238E27FC236}">
                  <a16:creationId xmlns:a16="http://schemas.microsoft.com/office/drawing/2014/main" id="{F1A39670-21E9-4A0C-8AD2-FC1B0C327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5" y="312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2" name="Rectangle 394">
              <a:extLst>
                <a:ext uri="{FF2B5EF4-FFF2-40B4-BE49-F238E27FC236}">
                  <a16:creationId xmlns:a16="http://schemas.microsoft.com/office/drawing/2014/main" id="{3015892B-9DA7-4953-B681-B52369497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" y="3127"/>
              <a:ext cx="92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3" name="Line 395">
              <a:extLst>
                <a:ext uri="{FF2B5EF4-FFF2-40B4-BE49-F238E27FC236}">
                  <a16:creationId xmlns:a16="http://schemas.microsoft.com/office/drawing/2014/main" id="{D8C5F76B-ABD3-4415-898D-DA50D6439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3127"/>
              <a:ext cx="9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4" name="Rectangle 396">
              <a:extLst>
                <a:ext uri="{FF2B5EF4-FFF2-40B4-BE49-F238E27FC236}">
                  <a16:creationId xmlns:a16="http://schemas.microsoft.com/office/drawing/2014/main" id="{B5823893-B684-4CC3-B24D-BE3613FC1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3127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5" name="Line 397">
              <a:extLst>
                <a:ext uri="{FF2B5EF4-FFF2-40B4-BE49-F238E27FC236}">
                  <a16:creationId xmlns:a16="http://schemas.microsoft.com/office/drawing/2014/main" id="{CD271B0E-D3C5-4FE7-A603-47534C4A3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1" y="312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6" name="Line 398">
              <a:extLst>
                <a:ext uri="{FF2B5EF4-FFF2-40B4-BE49-F238E27FC236}">
                  <a16:creationId xmlns:a16="http://schemas.microsoft.com/office/drawing/2014/main" id="{FA0B4FE2-A629-47EC-9D11-B5E973BFDB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1" y="312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7" name="Rectangle 399">
              <a:extLst>
                <a:ext uri="{FF2B5EF4-FFF2-40B4-BE49-F238E27FC236}">
                  <a16:creationId xmlns:a16="http://schemas.microsoft.com/office/drawing/2014/main" id="{01FA9FEE-1BB7-4159-BDB5-8CFB5D5F3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3127"/>
              <a:ext cx="87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8" name="Line 400">
              <a:extLst>
                <a:ext uri="{FF2B5EF4-FFF2-40B4-BE49-F238E27FC236}">
                  <a16:creationId xmlns:a16="http://schemas.microsoft.com/office/drawing/2014/main" id="{19AFEE34-715A-4383-88E2-0D298D8B7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" y="3127"/>
              <a:ext cx="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9" name="Rectangle 401">
              <a:extLst>
                <a:ext uri="{FF2B5EF4-FFF2-40B4-BE49-F238E27FC236}">
                  <a16:creationId xmlns:a16="http://schemas.microsoft.com/office/drawing/2014/main" id="{A2063AF2-DE47-46D1-BB4F-8F8B56643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127"/>
              <a:ext cx="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0" name="Line 402">
              <a:extLst>
                <a:ext uri="{FF2B5EF4-FFF2-40B4-BE49-F238E27FC236}">
                  <a16:creationId xmlns:a16="http://schemas.microsoft.com/office/drawing/2014/main" id="{E6616F25-21D4-4464-A201-19C4D744E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0" y="3127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1" name="Line 403">
              <a:extLst>
                <a:ext uri="{FF2B5EF4-FFF2-40B4-BE49-F238E27FC236}">
                  <a16:creationId xmlns:a16="http://schemas.microsoft.com/office/drawing/2014/main" id="{65E773AE-C912-4990-863B-D12886757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0" y="312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2" name="Rectangle 404">
              <a:extLst>
                <a:ext uri="{FF2B5EF4-FFF2-40B4-BE49-F238E27FC236}">
                  <a16:creationId xmlns:a16="http://schemas.microsoft.com/office/drawing/2014/main" id="{594B12BA-2CA8-42DF-AE33-DF715DFD3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" y="3127"/>
              <a:ext cx="62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3" name="Line 405">
              <a:extLst>
                <a:ext uri="{FF2B5EF4-FFF2-40B4-BE49-F238E27FC236}">
                  <a16:creationId xmlns:a16="http://schemas.microsoft.com/office/drawing/2014/main" id="{A489263D-EF63-4689-AF0B-8804CDDB9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" y="3127"/>
              <a:ext cx="6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4" name="Rectangle 406">
              <a:extLst>
                <a:ext uri="{FF2B5EF4-FFF2-40B4-BE49-F238E27FC236}">
                  <a16:creationId xmlns:a16="http://schemas.microsoft.com/office/drawing/2014/main" id="{20532DA3-4DF9-40E2-9A70-3235B3007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3127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5" name="Line 407">
              <a:extLst>
                <a:ext uri="{FF2B5EF4-FFF2-40B4-BE49-F238E27FC236}">
                  <a16:creationId xmlns:a16="http://schemas.microsoft.com/office/drawing/2014/main" id="{9DF66A1D-8F9B-45E9-8C77-676F71FAB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9" y="312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6" name="Line 408">
              <a:extLst>
                <a:ext uri="{FF2B5EF4-FFF2-40B4-BE49-F238E27FC236}">
                  <a16:creationId xmlns:a16="http://schemas.microsoft.com/office/drawing/2014/main" id="{24374CAC-733C-4F17-94E7-264B388ED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9" y="312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7" name="Rectangle 409">
              <a:extLst>
                <a:ext uri="{FF2B5EF4-FFF2-40B4-BE49-F238E27FC236}">
                  <a16:creationId xmlns:a16="http://schemas.microsoft.com/office/drawing/2014/main" id="{2494ADD9-8A82-4C46-970F-8A7F89C12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3127"/>
              <a:ext cx="43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8" name="Line 410">
              <a:extLst>
                <a:ext uri="{FF2B5EF4-FFF2-40B4-BE49-F238E27FC236}">
                  <a16:creationId xmlns:a16="http://schemas.microsoft.com/office/drawing/2014/main" id="{F4BEB308-EF7A-49BD-AFD8-DD2729D3A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3" y="3127"/>
              <a:ext cx="4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9" name="Rectangle 411">
              <a:extLst>
                <a:ext uri="{FF2B5EF4-FFF2-40B4-BE49-F238E27FC236}">
                  <a16:creationId xmlns:a16="http://schemas.microsoft.com/office/drawing/2014/main" id="{1C0F09B5-FAF0-4651-9FEB-CB50082E5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3127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0" name="Line 412">
              <a:extLst>
                <a:ext uri="{FF2B5EF4-FFF2-40B4-BE49-F238E27FC236}">
                  <a16:creationId xmlns:a16="http://schemas.microsoft.com/office/drawing/2014/main" id="{866AD95D-DFEA-4A81-AFC9-178D94B62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312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1" name="Line 413">
              <a:extLst>
                <a:ext uri="{FF2B5EF4-FFF2-40B4-BE49-F238E27FC236}">
                  <a16:creationId xmlns:a16="http://schemas.microsoft.com/office/drawing/2014/main" id="{0F81B702-0E02-4962-8DF8-69AC08EA1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312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2" name="Rectangle 414">
              <a:extLst>
                <a:ext uri="{FF2B5EF4-FFF2-40B4-BE49-F238E27FC236}">
                  <a16:creationId xmlns:a16="http://schemas.microsoft.com/office/drawing/2014/main" id="{E8B25DF7-2B4F-45A8-BF59-5EE09FFEC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2" y="3127"/>
              <a:ext cx="194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3" name="Line 415">
              <a:extLst>
                <a:ext uri="{FF2B5EF4-FFF2-40B4-BE49-F238E27FC236}">
                  <a16:creationId xmlns:a16="http://schemas.microsoft.com/office/drawing/2014/main" id="{8832C4FE-96E6-406A-AA22-3433D45F9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2" y="3127"/>
              <a:ext cx="1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4" name="Rectangle 416">
              <a:extLst>
                <a:ext uri="{FF2B5EF4-FFF2-40B4-BE49-F238E27FC236}">
                  <a16:creationId xmlns:a16="http://schemas.microsoft.com/office/drawing/2014/main" id="{AF94DCA6-2971-4EA7-9BF9-3AAADC670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5" y="3127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5" name="Line 417">
              <a:extLst>
                <a:ext uri="{FF2B5EF4-FFF2-40B4-BE49-F238E27FC236}">
                  <a16:creationId xmlns:a16="http://schemas.microsoft.com/office/drawing/2014/main" id="{2BBE4BA7-FCFD-419F-B1F3-F7DC98273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5" y="312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6" name="Line 418">
              <a:extLst>
                <a:ext uri="{FF2B5EF4-FFF2-40B4-BE49-F238E27FC236}">
                  <a16:creationId xmlns:a16="http://schemas.microsoft.com/office/drawing/2014/main" id="{BCA8AEF2-A55F-4129-81C0-0A53A3CB9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5" y="312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7" name="Rectangle 419">
              <a:extLst>
                <a:ext uri="{FF2B5EF4-FFF2-40B4-BE49-F238E27FC236}">
                  <a16:creationId xmlns:a16="http://schemas.microsoft.com/office/drawing/2014/main" id="{555E6FC0-6E04-48F9-AAF0-27E01725E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" y="3132"/>
              <a:ext cx="4" cy="2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8" name="Line 420">
              <a:extLst>
                <a:ext uri="{FF2B5EF4-FFF2-40B4-BE49-F238E27FC236}">
                  <a16:creationId xmlns:a16="http://schemas.microsoft.com/office/drawing/2014/main" id="{03A98474-98B2-40C2-9A5F-206606518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5" y="3132"/>
              <a:ext cx="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9" name="Rectangle 421">
              <a:extLst>
                <a:ext uri="{FF2B5EF4-FFF2-40B4-BE49-F238E27FC236}">
                  <a16:creationId xmlns:a16="http://schemas.microsoft.com/office/drawing/2014/main" id="{AA02862D-64E3-487A-B0D8-AC6DBC8DF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" y="337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0" name="Line 422">
              <a:extLst>
                <a:ext uri="{FF2B5EF4-FFF2-40B4-BE49-F238E27FC236}">
                  <a16:creationId xmlns:a16="http://schemas.microsoft.com/office/drawing/2014/main" id="{35930AE3-D511-4562-9612-C0251347CA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5" y="337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1" name="Line 423">
              <a:extLst>
                <a:ext uri="{FF2B5EF4-FFF2-40B4-BE49-F238E27FC236}">
                  <a16:creationId xmlns:a16="http://schemas.microsoft.com/office/drawing/2014/main" id="{190C400C-9FB5-483B-A957-6BAC35CB2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5" y="337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2" name="Rectangle 424">
              <a:extLst>
                <a:ext uri="{FF2B5EF4-FFF2-40B4-BE49-F238E27FC236}">
                  <a16:creationId xmlns:a16="http://schemas.microsoft.com/office/drawing/2014/main" id="{0DB453C4-1769-49E5-BAB2-64F205294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" y="337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3" name="Line 425">
              <a:extLst>
                <a:ext uri="{FF2B5EF4-FFF2-40B4-BE49-F238E27FC236}">
                  <a16:creationId xmlns:a16="http://schemas.microsoft.com/office/drawing/2014/main" id="{B066DC69-0409-4AB7-9800-EDD34576B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5" y="337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4" name="Line 426">
              <a:extLst>
                <a:ext uri="{FF2B5EF4-FFF2-40B4-BE49-F238E27FC236}">
                  <a16:creationId xmlns:a16="http://schemas.microsoft.com/office/drawing/2014/main" id="{06C663DC-861A-4C39-B717-C436A88272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5" y="337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5" name="Rectangle 427">
              <a:extLst>
                <a:ext uri="{FF2B5EF4-FFF2-40B4-BE49-F238E27FC236}">
                  <a16:creationId xmlns:a16="http://schemas.microsoft.com/office/drawing/2014/main" id="{CC1FA128-F40B-44AB-B800-143A44DAF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" y="3371"/>
              <a:ext cx="92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6" name="Line 428">
              <a:extLst>
                <a:ext uri="{FF2B5EF4-FFF2-40B4-BE49-F238E27FC236}">
                  <a16:creationId xmlns:a16="http://schemas.microsoft.com/office/drawing/2014/main" id="{CB6E8AE3-4AD5-486C-96CB-F38138892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3371"/>
              <a:ext cx="9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7" name="Rectangle 429">
              <a:extLst>
                <a:ext uri="{FF2B5EF4-FFF2-40B4-BE49-F238E27FC236}">
                  <a16:creationId xmlns:a16="http://schemas.microsoft.com/office/drawing/2014/main" id="{A581402B-ABD5-43AA-928B-CB0CFE0E9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3132"/>
              <a:ext cx="4" cy="2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8" name="Line 430">
              <a:extLst>
                <a:ext uri="{FF2B5EF4-FFF2-40B4-BE49-F238E27FC236}">
                  <a16:creationId xmlns:a16="http://schemas.microsoft.com/office/drawing/2014/main" id="{FDD65A4B-3B2B-4EBD-B665-68075CAF11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1" y="3132"/>
              <a:ext cx="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9" name="Rectangle 431">
              <a:extLst>
                <a:ext uri="{FF2B5EF4-FFF2-40B4-BE49-F238E27FC236}">
                  <a16:creationId xmlns:a16="http://schemas.microsoft.com/office/drawing/2014/main" id="{B8906E4F-9642-44CF-9AEF-9D7BDC72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337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0" name="Line 432">
              <a:extLst>
                <a:ext uri="{FF2B5EF4-FFF2-40B4-BE49-F238E27FC236}">
                  <a16:creationId xmlns:a16="http://schemas.microsoft.com/office/drawing/2014/main" id="{D695273D-7294-49C4-A5FA-46C9F7C08A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1" y="337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1" name="Line 433">
              <a:extLst>
                <a:ext uri="{FF2B5EF4-FFF2-40B4-BE49-F238E27FC236}">
                  <a16:creationId xmlns:a16="http://schemas.microsoft.com/office/drawing/2014/main" id="{EEA87181-42E4-4AFA-8286-842155347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1" y="337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2" name="Rectangle 434">
              <a:extLst>
                <a:ext uri="{FF2B5EF4-FFF2-40B4-BE49-F238E27FC236}">
                  <a16:creationId xmlns:a16="http://schemas.microsoft.com/office/drawing/2014/main" id="{C2A6E528-972D-4EB1-BA58-E2F560AE5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3371"/>
              <a:ext cx="87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3" name="Line 435">
              <a:extLst>
                <a:ext uri="{FF2B5EF4-FFF2-40B4-BE49-F238E27FC236}">
                  <a16:creationId xmlns:a16="http://schemas.microsoft.com/office/drawing/2014/main" id="{1A6A9E25-9BC5-4ADA-B818-F8D2FA8B54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" y="3371"/>
              <a:ext cx="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4" name="Rectangle 436">
              <a:extLst>
                <a:ext uri="{FF2B5EF4-FFF2-40B4-BE49-F238E27FC236}">
                  <a16:creationId xmlns:a16="http://schemas.microsoft.com/office/drawing/2014/main" id="{82D434FE-8E63-42F5-9309-A85D738BD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132"/>
              <a:ext cx="5" cy="2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5" name="Line 437">
              <a:extLst>
                <a:ext uri="{FF2B5EF4-FFF2-40B4-BE49-F238E27FC236}">
                  <a16:creationId xmlns:a16="http://schemas.microsoft.com/office/drawing/2014/main" id="{F700DA0F-6CF3-436E-9D03-DFFE81D5E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0" y="3132"/>
              <a:ext cx="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6" name="Rectangle 438">
              <a:extLst>
                <a:ext uri="{FF2B5EF4-FFF2-40B4-BE49-F238E27FC236}">
                  <a16:creationId xmlns:a16="http://schemas.microsoft.com/office/drawing/2014/main" id="{171E482B-C047-4044-97EC-52341A3E2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371"/>
              <a:ext cx="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7" name="Line 439">
              <a:extLst>
                <a:ext uri="{FF2B5EF4-FFF2-40B4-BE49-F238E27FC236}">
                  <a16:creationId xmlns:a16="http://schemas.microsoft.com/office/drawing/2014/main" id="{43552043-0D15-4642-9BD8-1A2E866B7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0" y="3371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8" name="Line 440">
              <a:extLst>
                <a:ext uri="{FF2B5EF4-FFF2-40B4-BE49-F238E27FC236}">
                  <a16:creationId xmlns:a16="http://schemas.microsoft.com/office/drawing/2014/main" id="{E3DC3FAD-9EE1-4D3B-AEC0-8E1544EE7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0" y="337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9" name="Rectangle 441">
              <a:extLst>
                <a:ext uri="{FF2B5EF4-FFF2-40B4-BE49-F238E27FC236}">
                  <a16:creationId xmlns:a16="http://schemas.microsoft.com/office/drawing/2014/main" id="{DC658B85-BCEC-41B7-8474-6952BC3D5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" y="3371"/>
              <a:ext cx="62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0" name="Line 442">
              <a:extLst>
                <a:ext uri="{FF2B5EF4-FFF2-40B4-BE49-F238E27FC236}">
                  <a16:creationId xmlns:a16="http://schemas.microsoft.com/office/drawing/2014/main" id="{E59D69A7-6F53-47F4-A9A5-2D188C04F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" y="3371"/>
              <a:ext cx="6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1" name="Rectangle 443">
              <a:extLst>
                <a:ext uri="{FF2B5EF4-FFF2-40B4-BE49-F238E27FC236}">
                  <a16:creationId xmlns:a16="http://schemas.microsoft.com/office/drawing/2014/main" id="{968F8D79-2EB3-4E69-973D-968699AFF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3132"/>
              <a:ext cx="4" cy="2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2" name="Line 444">
              <a:extLst>
                <a:ext uri="{FF2B5EF4-FFF2-40B4-BE49-F238E27FC236}">
                  <a16:creationId xmlns:a16="http://schemas.microsoft.com/office/drawing/2014/main" id="{76736606-8DCA-423B-AAA0-934FD3B84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9" y="3132"/>
              <a:ext cx="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3" name="Rectangle 445">
              <a:extLst>
                <a:ext uri="{FF2B5EF4-FFF2-40B4-BE49-F238E27FC236}">
                  <a16:creationId xmlns:a16="http://schemas.microsoft.com/office/drawing/2014/main" id="{6CE184DF-97EF-4AF4-86FF-F7C9E28D8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337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4" name="Line 446">
              <a:extLst>
                <a:ext uri="{FF2B5EF4-FFF2-40B4-BE49-F238E27FC236}">
                  <a16:creationId xmlns:a16="http://schemas.microsoft.com/office/drawing/2014/main" id="{90A57726-4B6A-4A28-B376-0BD66AF8B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9" y="337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5" name="Line 447">
              <a:extLst>
                <a:ext uri="{FF2B5EF4-FFF2-40B4-BE49-F238E27FC236}">
                  <a16:creationId xmlns:a16="http://schemas.microsoft.com/office/drawing/2014/main" id="{9CBCA292-231A-4014-9404-A22BCE7A75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9" y="337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6" name="Rectangle 448">
              <a:extLst>
                <a:ext uri="{FF2B5EF4-FFF2-40B4-BE49-F238E27FC236}">
                  <a16:creationId xmlns:a16="http://schemas.microsoft.com/office/drawing/2014/main" id="{D16B07D3-9B6A-4A0C-B7F3-2D5A46F84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3371"/>
              <a:ext cx="43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7" name="Line 449">
              <a:extLst>
                <a:ext uri="{FF2B5EF4-FFF2-40B4-BE49-F238E27FC236}">
                  <a16:creationId xmlns:a16="http://schemas.microsoft.com/office/drawing/2014/main" id="{AC059348-BAEF-47EA-9439-8787F225C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3" y="3371"/>
              <a:ext cx="4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8" name="Rectangle 450">
              <a:extLst>
                <a:ext uri="{FF2B5EF4-FFF2-40B4-BE49-F238E27FC236}">
                  <a16:creationId xmlns:a16="http://schemas.microsoft.com/office/drawing/2014/main" id="{50DFC64D-475C-46B7-8D30-1ED3ECFFB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3132"/>
              <a:ext cx="4" cy="2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9" name="Line 451">
              <a:extLst>
                <a:ext uri="{FF2B5EF4-FFF2-40B4-BE49-F238E27FC236}">
                  <a16:creationId xmlns:a16="http://schemas.microsoft.com/office/drawing/2014/main" id="{5711064E-0678-4A14-8F5D-46CB25250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3132"/>
              <a:ext cx="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0" name="Rectangle 452">
              <a:extLst>
                <a:ext uri="{FF2B5EF4-FFF2-40B4-BE49-F238E27FC236}">
                  <a16:creationId xmlns:a16="http://schemas.microsoft.com/office/drawing/2014/main" id="{520C3461-34E4-4952-9DAA-541FABB7F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337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1" name="Line 453">
              <a:extLst>
                <a:ext uri="{FF2B5EF4-FFF2-40B4-BE49-F238E27FC236}">
                  <a16:creationId xmlns:a16="http://schemas.microsoft.com/office/drawing/2014/main" id="{6E39B617-B2D5-4DE1-8F0A-B7028697E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337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2" name="Line 454">
              <a:extLst>
                <a:ext uri="{FF2B5EF4-FFF2-40B4-BE49-F238E27FC236}">
                  <a16:creationId xmlns:a16="http://schemas.microsoft.com/office/drawing/2014/main" id="{50FF58DB-29EB-42F0-B9D5-95D031EE7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337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3" name="Rectangle 455">
              <a:extLst>
                <a:ext uri="{FF2B5EF4-FFF2-40B4-BE49-F238E27FC236}">
                  <a16:creationId xmlns:a16="http://schemas.microsoft.com/office/drawing/2014/main" id="{66E8A95E-4186-4D41-AD21-5DABD8978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2" y="3371"/>
              <a:ext cx="194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4" name="Line 456">
              <a:extLst>
                <a:ext uri="{FF2B5EF4-FFF2-40B4-BE49-F238E27FC236}">
                  <a16:creationId xmlns:a16="http://schemas.microsoft.com/office/drawing/2014/main" id="{A5131D24-0DED-4B9C-92E6-76C81AA61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2" y="3371"/>
              <a:ext cx="19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5" name="Rectangle 457">
              <a:extLst>
                <a:ext uri="{FF2B5EF4-FFF2-40B4-BE49-F238E27FC236}">
                  <a16:creationId xmlns:a16="http://schemas.microsoft.com/office/drawing/2014/main" id="{AE024068-C0D2-4725-ABE7-D787F4F2B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5" y="3132"/>
              <a:ext cx="4" cy="2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6" name="Line 458">
              <a:extLst>
                <a:ext uri="{FF2B5EF4-FFF2-40B4-BE49-F238E27FC236}">
                  <a16:creationId xmlns:a16="http://schemas.microsoft.com/office/drawing/2014/main" id="{9BD4FF91-B7FB-48C6-B094-76B4485CA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5" y="3132"/>
              <a:ext cx="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7" name="Rectangle 459">
              <a:extLst>
                <a:ext uri="{FF2B5EF4-FFF2-40B4-BE49-F238E27FC236}">
                  <a16:creationId xmlns:a16="http://schemas.microsoft.com/office/drawing/2014/main" id="{076404F3-E742-428E-B868-5F6E506E2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5" y="337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8" name="Line 460">
              <a:extLst>
                <a:ext uri="{FF2B5EF4-FFF2-40B4-BE49-F238E27FC236}">
                  <a16:creationId xmlns:a16="http://schemas.microsoft.com/office/drawing/2014/main" id="{EDC461D4-63D4-4A4E-B7FF-EBF3B25CA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5" y="337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9" name="Line 461">
              <a:extLst>
                <a:ext uri="{FF2B5EF4-FFF2-40B4-BE49-F238E27FC236}">
                  <a16:creationId xmlns:a16="http://schemas.microsoft.com/office/drawing/2014/main" id="{DBD1DFD8-268E-46A8-AEC2-6A4E432E0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5" y="337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0" name="Rectangle 462">
              <a:extLst>
                <a:ext uri="{FF2B5EF4-FFF2-40B4-BE49-F238E27FC236}">
                  <a16:creationId xmlns:a16="http://schemas.microsoft.com/office/drawing/2014/main" id="{F4CB3655-77A5-458E-986E-85354A282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5" y="337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1" name="Line 463">
              <a:extLst>
                <a:ext uri="{FF2B5EF4-FFF2-40B4-BE49-F238E27FC236}">
                  <a16:creationId xmlns:a16="http://schemas.microsoft.com/office/drawing/2014/main" id="{96633290-F2D7-4499-89C9-4A5FA6469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5" y="337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2" name="Line 464">
              <a:extLst>
                <a:ext uri="{FF2B5EF4-FFF2-40B4-BE49-F238E27FC236}">
                  <a16:creationId xmlns:a16="http://schemas.microsoft.com/office/drawing/2014/main" id="{95FBDC0B-000F-40FD-BE55-CEA46D897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5" y="337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3" name="Rectangle 465">
              <a:extLst>
                <a:ext uri="{FF2B5EF4-FFF2-40B4-BE49-F238E27FC236}">
                  <a16:creationId xmlns:a16="http://schemas.microsoft.com/office/drawing/2014/main" id="{B3CDAEDB-8518-4FD7-B234-E1796E120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" y="3383"/>
              <a:ext cx="11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72816"/>
            <a:ext cx="10361084" cy="4113213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The performance of Relayed CCA mechanism is measured in the tests in terms of throughput and PER. 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0" dirty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Comparing to the system with </a:t>
            </a:r>
            <a:r>
              <a:rPr lang="en-US" b="0" u="sng" dirty="0"/>
              <a:t>RTS/CTS only</a:t>
            </a:r>
            <a:r>
              <a:rPr lang="en-US" b="0" dirty="0"/>
              <a:t>, Relayed CCA 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enhances the system throughput around </a:t>
            </a:r>
            <a:r>
              <a:rPr lang="en-US" b="1" dirty="0">
                <a:highlight>
                  <a:srgbClr val="FFFF00"/>
                </a:highlight>
              </a:rPr>
              <a:t>100%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eliminates the unfairness in usage of light medium among STAs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reduces PER substantially 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0" dirty="0">
              <a:highlight>
                <a:srgbClr val="FFFF00"/>
              </a:highlight>
            </a:endParaRP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The system performance for </a:t>
            </a:r>
            <a:r>
              <a:rPr lang="en-US" b="0" dirty="0" err="1"/>
              <a:t>TGbb</a:t>
            </a:r>
            <a:r>
              <a:rPr lang="en-US" b="0" dirty="0"/>
              <a:t> without using Relayed CCA in terms of throughput, PER and fairness will get worse as more non-AP LC STAs connect to an LC AP.</a:t>
            </a:r>
          </a:p>
        </p:txBody>
      </p:sp>
    </p:spTree>
    <p:extLst>
      <p:ext uri="{BB962C8B-B14F-4D97-AF65-F5344CB8AC3E}">
        <p14:creationId xmlns:p14="http://schemas.microsoft.com/office/powerpoint/2010/main" val="118343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contribution contains test results of the Relayed CCA mechanism proposed in doc. 11-21/0280r2.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Overview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Test setup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Test results - Throughput 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Test results - PER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setup (1)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Distance between LC AP and </a:t>
            </a:r>
          </a:p>
          <a:p>
            <a:pPr marL="0" indent="0"/>
            <a:r>
              <a:rPr lang="de-DE" b="0" dirty="0"/>
              <a:t>     non-AP LC STAs: 0.8m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Chipset: IEEE 802.11ac Wave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Channel bandwidth: 80MHz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Traffic model: </a:t>
            </a:r>
          </a:p>
          <a:p>
            <a:pPr marL="0" indent="0"/>
            <a:r>
              <a:rPr lang="de-DE" b="0" dirty="0"/>
              <a:t>     satuarated UDP on non-AP LC STA side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RTS/CTS is on all the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Relayed CCA is switched on/off alternating</a:t>
            </a:r>
          </a:p>
          <a:p>
            <a:pPr>
              <a:buFontTx/>
              <a:buChar char="-"/>
            </a:pPr>
            <a:endParaRPr lang="de-DE" b="0" dirty="0"/>
          </a:p>
          <a:p>
            <a:pPr>
              <a:buFontTx/>
              <a:buChar char="-"/>
            </a:pPr>
            <a:endParaRPr lang="de-DE" b="0" dirty="0"/>
          </a:p>
          <a:p>
            <a:pPr>
              <a:buFontTx/>
              <a:buChar char="-"/>
            </a:pPr>
            <a:endParaRPr lang="de-DE" b="0" dirty="0"/>
          </a:p>
        </p:txBody>
      </p:sp>
      <p:pic>
        <p:nvPicPr>
          <p:cNvPr id="7" name="Picture 6" descr="A picture containing text, indoor, table, desk&#10;&#10;Description automatically generated">
            <a:extLst>
              <a:ext uri="{FF2B5EF4-FFF2-40B4-BE49-F238E27FC236}">
                <a16:creationId xmlns:a16="http://schemas.microsoft.com/office/drawing/2014/main" id="{69C7AFFC-E522-4E5F-AFB0-7C82D4375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0" y="1977024"/>
            <a:ext cx="5568982" cy="2316072"/>
          </a:xfrm>
          <a:prstGeom prst="rect">
            <a:avLst/>
          </a:prstGeom>
        </p:spPr>
      </p:pic>
      <p:sp>
        <p:nvSpPr>
          <p:cNvPr id="15" name="Fußzeilenplatzhalter 1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D68A7A-89D3-4030-9B9B-3C391740FD3B}"/>
              </a:ext>
            </a:extLst>
          </p:cNvPr>
          <p:cNvSpPr/>
          <p:nvPr/>
        </p:nvSpPr>
        <p:spPr bwMode="auto">
          <a:xfrm>
            <a:off x="5942425" y="2265898"/>
            <a:ext cx="1094770" cy="1296144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dirty="0">
                <a:solidFill>
                  <a:srgbClr val="FFFF00"/>
                </a:solidFill>
                <a:latin typeface="Times New Roman" pitchFamily="16" charset="0"/>
                <a:ea typeface="MS Gothic" charset="-128"/>
              </a:rPr>
              <a:t>           </a:t>
            </a:r>
            <a:r>
              <a:rPr lang="en-GB" sz="2000" dirty="0">
                <a:solidFill>
                  <a:srgbClr val="FFFF00"/>
                </a:solidFill>
                <a:latin typeface="Times New Roman" pitchFamily="16" charset="0"/>
                <a:ea typeface="MS Gothic" charset="-128"/>
              </a:rPr>
              <a:t>LC 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latin typeface="Times New Roman" pitchFamily="16" charset="0"/>
                <a:ea typeface="MS Gothic" charset="-128"/>
              </a:rPr>
              <a:t>AP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highlight>
                <a:srgbClr val="000000"/>
              </a:highlight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AA9A3B9-2C05-4897-A854-14483FE368A7}"/>
              </a:ext>
            </a:extLst>
          </p:cNvPr>
          <p:cNvSpPr/>
          <p:nvPr/>
        </p:nvSpPr>
        <p:spPr bwMode="auto">
          <a:xfrm>
            <a:off x="8725207" y="2736147"/>
            <a:ext cx="1526818" cy="136815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dirty="0">
                <a:solidFill>
                  <a:srgbClr val="FFFF00"/>
                </a:solidFill>
                <a:latin typeface="Times New Roman" pitchFamily="16" charset="0"/>
                <a:ea typeface="MS Gothic" charset="-128"/>
              </a:rPr>
              <a:t>           STAs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05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latin typeface="Times New Roman" pitchFamily="16" charset="0"/>
                <a:ea typeface="MS Gothic" charset="-128"/>
              </a:rPr>
              <a:t>(STA1, STA2, STA3)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6E58AF-756D-458C-8A4C-3A61B21AB7DB}"/>
              </a:ext>
            </a:extLst>
          </p:cNvPr>
          <p:cNvSpPr txBox="1"/>
          <p:nvPr/>
        </p:nvSpPr>
        <p:spPr>
          <a:xfrm>
            <a:off x="7124010" y="292176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FF00"/>
                </a:solidFill>
              </a:rPr>
              <a:t>UL repeater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3FC824-D8DC-48E6-9857-4E96EE06BC80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>
            <a:off x="6384032" y="2921762"/>
            <a:ext cx="739978" cy="2616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008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B807-8CC5-47EC-976C-80FCFDF2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setup (2)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839A8-9ED9-490C-AB2E-E54F33F8A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C7E27-5C82-4EA1-841E-DF389874C2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E84695-BCD1-41C4-BD68-E7E8CFD42A9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E663D4-584D-4AE9-AE1F-13E6E589A3A0}"/>
              </a:ext>
            </a:extLst>
          </p:cNvPr>
          <p:cNvSpPr/>
          <p:nvPr/>
        </p:nvSpPr>
        <p:spPr bwMode="auto">
          <a:xfrm>
            <a:off x="4542033" y="2513061"/>
            <a:ext cx="2502567" cy="936104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24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6" charset="0"/>
                <a:ea typeface="MS Gothic" charset="-128"/>
              </a:rPr>
              <a:t>LC 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A78506-48FE-4BED-8B18-DB53A8F6E91D}"/>
              </a:ext>
            </a:extLst>
          </p:cNvPr>
          <p:cNvSpPr/>
          <p:nvPr/>
        </p:nvSpPr>
        <p:spPr bwMode="auto">
          <a:xfrm>
            <a:off x="7896200" y="4281478"/>
            <a:ext cx="2502566" cy="555900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6" charset="0"/>
                <a:ea typeface="MS Gothic" charset="-128"/>
              </a:rPr>
              <a:t>non-AP LC STA3</a:t>
            </a:r>
            <a:endParaRPr kumimoji="0" lang="en-GB" sz="24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132742-4D46-4C5D-8179-4CDAF5E53572}"/>
              </a:ext>
            </a:extLst>
          </p:cNvPr>
          <p:cNvSpPr/>
          <p:nvPr/>
        </p:nvSpPr>
        <p:spPr bwMode="auto">
          <a:xfrm>
            <a:off x="4540867" y="4272932"/>
            <a:ext cx="2502567" cy="576064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6" charset="0"/>
                <a:ea typeface="MS Gothic" charset="-128"/>
              </a:rPr>
              <a:t>non-AP LC STA2</a:t>
            </a:r>
            <a:endParaRPr kumimoji="0" lang="en-GB" sz="24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923FE5-63C0-4779-98DA-29BB52598D5C}"/>
              </a:ext>
            </a:extLst>
          </p:cNvPr>
          <p:cNvSpPr/>
          <p:nvPr/>
        </p:nvSpPr>
        <p:spPr bwMode="auto">
          <a:xfrm>
            <a:off x="1195450" y="4281478"/>
            <a:ext cx="2502567" cy="576065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6" charset="0"/>
                <a:ea typeface="MS Gothic" charset="-128"/>
              </a:rPr>
              <a:t>non-AP LC STA1</a:t>
            </a:r>
            <a:endParaRPr kumimoji="0" lang="en-GB" sz="24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0974BA-DE7E-418C-9928-0B4D3D68B8EE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 bwMode="auto">
          <a:xfrm flipV="1">
            <a:off x="2446734" y="3449165"/>
            <a:ext cx="3346583" cy="8323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16F6F1-81F7-4A73-B9AF-CFD8FE9F5A93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 bwMode="auto">
          <a:xfrm flipV="1">
            <a:off x="5792151" y="3449165"/>
            <a:ext cx="1166" cy="8237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5679F0-CCFB-42F3-BB0A-6C1FE2F3591D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 bwMode="auto">
          <a:xfrm flipH="1" flipV="1">
            <a:off x="5793317" y="3449165"/>
            <a:ext cx="3354166" cy="8323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D3CEF66-17DD-445A-97AC-B0C4DB4F4660}"/>
              </a:ext>
            </a:extLst>
          </p:cNvPr>
          <p:cNvSpPr/>
          <p:nvPr/>
        </p:nvSpPr>
        <p:spPr bwMode="auto">
          <a:xfrm>
            <a:off x="5799835" y="2687118"/>
            <a:ext cx="1139094" cy="6636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UL Repeater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2B07FC-102E-4C6A-8855-7F59C9678E13}"/>
              </a:ext>
            </a:extLst>
          </p:cNvPr>
          <p:cNvSpPr txBox="1"/>
          <p:nvPr/>
        </p:nvSpPr>
        <p:spPr>
          <a:xfrm>
            <a:off x="9266770" y="3350744"/>
            <a:ext cx="280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UL traffic only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62FB3FC-8F51-462B-B53C-F0A77BB5023E}"/>
              </a:ext>
            </a:extLst>
          </p:cNvPr>
          <p:cNvCxnSpPr/>
          <p:nvPr/>
        </p:nvCxnSpPr>
        <p:spPr bwMode="auto">
          <a:xfrm flipV="1">
            <a:off x="9147483" y="3350744"/>
            <a:ext cx="0" cy="51030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3589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5A2D-71D1-4EC5-A621-4778DA44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516957"/>
            <a:ext cx="10175631" cy="1111843"/>
          </a:xfrm>
        </p:spPr>
        <p:txBody>
          <a:bodyPr anchor="ctr">
            <a:normAutofit/>
          </a:bodyPr>
          <a:lstStyle/>
          <a:p>
            <a:r>
              <a:rPr lang="en-GB" sz="4000" dirty="0"/>
              <a:t>Test results – Throughput (1)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19AC9C5-5BB2-4933-9505-02977829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/>
              <a:t>Total UL throughput measured at AP (3 STAs)</a:t>
            </a:r>
          </a:p>
        </p:txBody>
      </p:sp>
      <p:pic>
        <p:nvPicPr>
          <p:cNvPr id="8" name="Content Placeholder 7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E4E82F38-9CFB-46A4-8C8B-D51B773C24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42" y="2405149"/>
            <a:ext cx="7187819" cy="389939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2D3C-BA76-479C-BD30-124D8DEAE7B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76120" y="649287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Chong Han, </a:t>
            </a:r>
            <a:r>
              <a:rPr lang="en-GB" dirty="0" err="1"/>
              <a:t>pureLiFi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B46B-760F-4890-8E34-255163123D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721351" y="6476714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5E4AB-7A0A-42DF-8756-A469762EB1D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2032E0-8096-4DD3-AF37-D715B6F98D4E}"/>
              </a:ext>
            </a:extLst>
          </p:cNvPr>
          <p:cNvCxnSpPr/>
          <p:nvPr/>
        </p:nvCxnSpPr>
        <p:spPr bwMode="auto">
          <a:xfrm>
            <a:off x="4721351" y="4077072"/>
            <a:ext cx="0" cy="93610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EC86F31-22E4-4263-9E20-DEC0652C07A3}"/>
              </a:ext>
            </a:extLst>
          </p:cNvPr>
          <p:cNvSpPr txBox="1"/>
          <p:nvPr/>
        </p:nvSpPr>
        <p:spPr>
          <a:xfrm>
            <a:off x="4749140" y="4221958"/>
            <a:ext cx="192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  <a:highlight>
                  <a:srgbClr val="FFFF00"/>
                </a:highlight>
              </a:rPr>
              <a:t>100% improvement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5F62C-CE56-4DA5-81C7-381525E62509}"/>
              </a:ext>
            </a:extLst>
          </p:cNvPr>
          <p:cNvSpPr txBox="1"/>
          <p:nvPr/>
        </p:nvSpPr>
        <p:spPr>
          <a:xfrm>
            <a:off x="8040216" y="4536866"/>
            <a:ext cx="368537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Actions: </a:t>
            </a:r>
          </a:p>
          <a:p>
            <a:pPr marL="342900" indent="-342900">
              <a:buFontTx/>
              <a:buChar char="-"/>
            </a:pPr>
            <a:r>
              <a:rPr lang="en-GB" sz="1600" dirty="0">
                <a:solidFill>
                  <a:srgbClr val="FF0000"/>
                </a:solidFill>
              </a:rPr>
              <a:t>Turn on the LC AP</a:t>
            </a:r>
          </a:p>
          <a:p>
            <a:pPr marL="342900" indent="-342900">
              <a:buFontTx/>
              <a:buChar char="-"/>
            </a:pPr>
            <a:r>
              <a:rPr lang="en-GB" sz="1600" dirty="0">
                <a:solidFill>
                  <a:srgbClr val="FF0000"/>
                </a:solidFill>
              </a:rPr>
              <a:t>Turn on non-AP LC STAs one by one</a:t>
            </a:r>
          </a:p>
          <a:p>
            <a:pPr marL="1085850" lvl="1" indent="-342900">
              <a:buFontTx/>
              <a:buChar char="-"/>
            </a:pPr>
            <a:r>
              <a:rPr lang="en-GB" sz="1600" dirty="0">
                <a:solidFill>
                  <a:srgbClr val="FF0000"/>
                </a:solidFill>
              </a:rPr>
              <a:t>non-AP LC STA1</a:t>
            </a:r>
          </a:p>
          <a:p>
            <a:pPr marL="1085850" lvl="1" indent="-342900">
              <a:buFontTx/>
              <a:buChar char="-"/>
            </a:pPr>
            <a:r>
              <a:rPr lang="en-GB" sz="1600" dirty="0">
                <a:solidFill>
                  <a:srgbClr val="FF0000"/>
                </a:solidFill>
              </a:rPr>
              <a:t>non-AP LC STA3</a:t>
            </a:r>
          </a:p>
          <a:p>
            <a:pPr marL="1085850" lvl="1" indent="-342900">
              <a:buFontTx/>
              <a:buChar char="-"/>
            </a:pPr>
            <a:r>
              <a:rPr lang="en-GB" sz="1600" dirty="0">
                <a:solidFill>
                  <a:srgbClr val="FF0000"/>
                </a:solidFill>
              </a:rPr>
              <a:t>non-AP LC STA2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50A055-3DDB-45CF-96B7-9B3BFBE13EDA}"/>
              </a:ext>
            </a:extLst>
          </p:cNvPr>
          <p:cNvSpPr/>
          <p:nvPr/>
        </p:nvSpPr>
        <p:spPr bwMode="auto">
          <a:xfrm>
            <a:off x="2499042" y="3357427"/>
            <a:ext cx="687632" cy="143928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3ECDDA-E875-4AFB-8F58-423C523571A9}"/>
              </a:ext>
            </a:extLst>
          </p:cNvPr>
          <p:cNvSpPr/>
          <p:nvPr/>
        </p:nvSpPr>
        <p:spPr bwMode="auto">
          <a:xfrm>
            <a:off x="9227486" y="2925446"/>
            <a:ext cx="687632" cy="143928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16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5A2D-71D1-4EC5-A621-4778DA44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516957"/>
            <a:ext cx="10175631" cy="1111843"/>
          </a:xfrm>
        </p:spPr>
        <p:txBody>
          <a:bodyPr anchor="ctr">
            <a:normAutofit/>
          </a:bodyPr>
          <a:lstStyle/>
          <a:p>
            <a:r>
              <a:rPr lang="en-GB" sz="4000" dirty="0"/>
              <a:t>Test results – Throughput (2)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19AC9C5-5BB2-4933-9505-02977829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/>
              <a:t>UL throughput performance per STA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2D3C-BA76-479C-BD30-124D8DEAE7B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76120" y="649287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Chong Han, </a:t>
            </a:r>
            <a:r>
              <a:rPr lang="en-GB" dirty="0" err="1"/>
              <a:t>pureLiFi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B46B-760F-4890-8E34-255163123D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721351" y="6476714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 dirty="0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BF30A1FA-8243-49ED-AAEC-01348306E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63" y="2139729"/>
            <a:ext cx="8130273" cy="4320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7621E-9990-47FF-A846-2CE3CDE8D0A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FD959-3D16-4C78-83B6-0E330E0E9426}"/>
              </a:ext>
            </a:extLst>
          </p:cNvPr>
          <p:cNvSpPr txBox="1"/>
          <p:nvPr/>
        </p:nvSpPr>
        <p:spPr>
          <a:xfrm>
            <a:off x="5042737" y="365003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  <a:highlight>
                  <a:srgbClr val="FFFF00"/>
                </a:highlight>
              </a:rPr>
              <a:t>Fairness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825FA2-DC6F-4551-9ECF-C4D7D2682B89}"/>
              </a:ext>
            </a:extLst>
          </p:cNvPr>
          <p:cNvSpPr/>
          <p:nvPr/>
        </p:nvSpPr>
        <p:spPr bwMode="auto">
          <a:xfrm>
            <a:off x="2492877" y="5373216"/>
            <a:ext cx="1872208" cy="576064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F5F567-E76A-45B4-8198-99E185CBF787}"/>
              </a:ext>
            </a:extLst>
          </p:cNvPr>
          <p:cNvSpPr/>
          <p:nvPr/>
        </p:nvSpPr>
        <p:spPr bwMode="auto">
          <a:xfrm>
            <a:off x="5087887" y="4221088"/>
            <a:ext cx="1149405" cy="888974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DB9145-BA20-4DE3-90BB-F6BA044744A3}"/>
              </a:ext>
            </a:extLst>
          </p:cNvPr>
          <p:cNvSpPr/>
          <p:nvPr/>
        </p:nvSpPr>
        <p:spPr bwMode="auto">
          <a:xfrm>
            <a:off x="4365085" y="4221088"/>
            <a:ext cx="794811" cy="108534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44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5A2D-71D1-4EC5-A621-4778DA44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516957"/>
            <a:ext cx="10175631" cy="1111843"/>
          </a:xfrm>
        </p:spPr>
        <p:txBody>
          <a:bodyPr anchor="ctr">
            <a:normAutofit/>
          </a:bodyPr>
          <a:lstStyle/>
          <a:p>
            <a:r>
              <a:rPr lang="en-GB" sz="4000" dirty="0"/>
              <a:t>Test results – PER (1)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19AC9C5-5BB2-4933-9505-02977829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/>
              <a:t>PER (per STA per second)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2D3C-BA76-479C-BD30-124D8DEAE7B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76120" y="649287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Chong Han, </a:t>
            </a:r>
            <a:r>
              <a:rPr lang="en-GB" dirty="0" err="1"/>
              <a:t>pureLiFi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B46B-760F-4890-8E34-255163123D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721351" y="6476714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CF85A-9560-4861-B507-888F4B58AAA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62D0D0A6-1404-4A32-A2E9-96BD9FFDA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74" y="2021353"/>
            <a:ext cx="8779753" cy="44553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93F7C5-BC2A-4A4C-9250-BE6BFBAA550C}"/>
              </a:ext>
            </a:extLst>
          </p:cNvPr>
          <p:cNvSpPr/>
          <p:nvPr/>
        </p:nvSpPr>
        <p:spPr bwMode="auto">
          <a:xfrm>
            <a:off x="2207568" y="2620364"/>
            <a:ext cx="5910317" cy="246482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E112B-96BC-4C0F-8A7E-F665F57D407B}"/>
              </a:ext>
            </a:extLst>
          </p:cNvPr>
          <p:cNvSpPr txBox="1"/>
          <p:nvPr/>
        </p:nvSpPr>
        <p:spPr>
          <a:xfrm>
            <a:off x="8472264" y="278925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Significant loss on QoS</a:t>
            </a:r>
          </a:p>
        </p:txBody>
      </p:sp>
    </p:spTree>
    <p:extLst>
      <p:ext uri="{BB962C8B-B14F-4D97-AF65-F5344CB8AC3E}">
        <p14:creationId xmlns:p14="http://schemas.microsoft.com/office/powerpoint/2010/main" val="227728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5A2D-71D1-4EC5-A621-4778DA44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516957"/>
            <a:ext cx="10175631" cy="1111843"/>
          </a:xfrm>
        </p:spPr>
        <p:txBody>
          <a:bodyPr anchor="ctr">
            <a:normAutofit/>
          </a:bodyPr>
          <a:lstStyle/>
          <a:p>
            <a:r>
              <a:rPr lang="en-GB" sz="4000" dirty="0"/>
              <a:t>Test results – PER (2)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19AC9C5-5BB2-4933-9505-02977829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/>
              <a:t>Average PER of all UL transmissions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2D3C-BA76-479C-BD30-124D8DEAE7B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76120" y="649287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Chong Han, </a:t>
            </a:r>
            <a:r>
              <a:rPr lang="en-GB" dirty="0" err="1"/>
              <a:t>pureLiFi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B46B-760F-4890-8E34-255163123D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721351" y="6476714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CF85A-9560-4861-B507-888F4B58AAA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3581F3D4-6F9E-4505-8D07-AEA43658E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73" y="2207730"/>
            <a:ext cx="7893454" cy="42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90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3030</TotalTime>
  <Words>506</Words>
  <Application>Microsoft Office PowerPoint</Application>
  <PresentationFormat>Widescreen</PresentationFormat>
  <Paragraphs>151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Office</vt:lpstr>
      <vt:lpstr>Test results of Relayed CCA mechanism for UL random access in TGbb</vt:lpstr>
      <vt:lpstr>Abstract</vt:lpstr>
      <vt:lpstr>Overview</vt:lpstr>
      <vt:lpstr>Test setup (1)</vt:lpstr>
      <vt:lpstr>Test setup (2)</vt:lpstr>
      <vt:lpstr>Test results – Throughput (1)</vt:lpstr>
      <vt:lpstr>Test results – Throughput (2)</vt:lpstr>
      <vt:lpstr>Test results – PER (1)</vt:lpstr>
      <vt:lpstr>Test results – PER (2)</vt:lpstr>
      <vt:lpstr>Summary</vt:lpstr>
    </vt:vector>
  </TitlesOfParts>
  <Company>Fraunhofer-Institut für Nachrichtentechnik, HHI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Bober, Kai Lennert</dc:creator>
  <cp:lastModifiedBy>Chong Han</cp:lastModifiedBy>
  <cp:revision>143</cp:revision>
  <cp:lastPrinted>1601-01-01T00:00:00Z</cp:lastPrinted>
  <dcterms:created xsi:type="dcterms:W3CDTF">2019-06-26T12:03:05Z</dcterms:created>
  <dcterms:modified xsi:type="dcterms:W3CDTF">2021-04-23T11:27:00Z</dcterms:modified>
</cp:coreProperties>
</file>