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31" r:id="rId5"/>
    <p:sldId id="387" r:id="rId6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58" d="100"/>
          <a:sy n="58" d="100"/>
        </p:scale>
        <p:origin x="964" y="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316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ghoobi, Hassan" userId="3e33afe7-62c8-4ade-8476-f73fe399f31e" providerId="ADAL" clId="{553600D4-A6EC-4243-9F73-50AB89619707}"/>
    <pc:docChg chg="modSld">
      <pc:chgData name="Yaghoobi, Hassan" userId="3e33afe7-62c8-4ade-8476-f73fe399f31e" providerId="ADAL" clId="{553600D4-A6EC-4243-9F73-50AB89619707}" dt="2021-05-18T13:55:22.867" v="7" actId="20577"/>
      <pc:docMkLst>
        <pc:docMk/>
      </pc:docMkLst>
      <pc:sldChg chg="modSp mod">
        <pc:chgData name="Yaghoobi, Hassan" userId="3e33afe7-62c8-4ade-8476-f73fe399f31e" providerId="ADAL" clId="{553600D4-A6EC-4243-9F73-50AB89619707}" dt="2021-05-18T13:55:22.867" v="7" actId="20577"/>
        <pc:sldMkLst>
          <pc:docMk/>
          <pc:sldMk cId="3212094184" sldId="387"/>
        </pc:sldMkLst>
        <pc:spChg chg="mod">
          <ac:chgData name="Yaghoobi, Hassan" userId="3e33afe7-62c8-4ade-8476-f73fe399f31e" providerId="ADAL" clId="{553600D4-A6EC-4243-9F73-50AB89619707}" dt="2021-05-18T13:55:22.867" v="7" actId="20577"/>
          <ac:spMkLst>
            <pc:docMk/>
            <pc:sldMk cId="3212094184" sldId="387"/>
            <ac:spMk id="6147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11200" y="96123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2687" y="9615488"/>
            <a:ext cx="23420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Hassan Yaghoobi (Intel Corp.)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3437" y="64754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802.11-21/0714r0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29217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md/meetingdoc.asp?lang=en&amp;parent=R19-WP5A-C-0246" TargetMode="External"/><Relationship Id="rId2" Type="http://schemas.openxmlformats.org/officeDocument/2006/relationships/hyperlink" Target="https://www.itu.int/md/meetingdoc.asp?lang=en&amp;parent=R19-WP5A-C-024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715-00-0itu-itu-ahg-minutes-for-may-2021-interim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6128" y="6475413"/>
            <a:ext cx="1878464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Hassan Yaghoobi (Intel Corp.)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ITU AHG Closing Report for May 2021 Meeting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78395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2021-05-17</a:t>
            </a: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267628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046237"/>
              </p:ext>
            </p:extLst>
          </p:nvPr>
        </p:nvGraphicFramePr>
        <p:xfrm>
          <a:off x="2057400" y="3501008"/>
          <a:ext cx="9579666" cy="1050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12217" imgH="1023866" progId="Word.Document.8">
                  <p:embed/>
                </p:oleObj>
              </mc:Choice>
              <mc:Fallback>
                <p:oleObj name="Document" r:id="rId4" imgW="8512217" imgH="1023866" progId="Word.Document.8">
                  <p:embed/>
                  <p:pic>
                    <p:nvPicPr>
                      <p:cNvPr id="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501008"/>
                        <a:ext cx="9579666" cy="10508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399" y="273968"/>
            <a:ext cx="10363200" cy="1066800"/>
          </a:xfrm>
        </p:spPr>
        <p:txBody>
          <a:bodyPr/>
          <a:lstStyle/>
          <a:p>
            <a:r>
              <a:rPr lang="en-US" altLang="en-US" dirty="0"/>
              <a:t>Meeting Results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29218" y="1052736"/>
            <a:ext cx="10639389" cy="4875213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dirty="0"/>
              <a:t>Had one Session: Thu 5/13 7PM EST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Update provided to the group since March 09 AHG approval of the two IEEE 802.11 contributions on M.1450 and M.1801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The IEEE 802.11 contributions submitted to WP 5A and on agenda for the WP 5A meeting on 2021-04-28 to 2021-05-11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[</a:t>
            </a:r>
            <a:r>
              <a:rPr lang="en-US" sz="1800" dirty="0">
                <a:hlinkClick r:id="rId2"/>
              </a:rPr>
              <a:t> 245 </a:t>
            </a:r>
            <a:r>
              <a:rPr lang="en-US" sz="1800" dirty="0"/>
              <a:t>] &amp; [ </a:t>
            </a:r>
            <a:r>
              <a:rPr lang="en-US" sz="1800" dirty="0">
                <a:hlinkClick r:id="rId3"/>
              </a:rPr>
              <a:t>246 </a:t>
            </a:r>
            <a:r>
              <a:rPr lang="en-US" sz="1800" dirty="0"/>
              <a:t>]  Proposed modification to Recommendation ITU-R M.1450-5 and ITU-R M.1801-2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Two email discussion groups formed on M.1801 and M.1450 chaired by WP 5A Chair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A package of working drafts for revisions to M.1450 and M.1801, drafts work plans and two LS statements to BWA &amp; RLAN External 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The two LSs are already sent out and IEEE needs to respond to them. </a:t>
            </a:r>
            <a:endParaRPr lang="en-GB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Chair reviewed the two working documents [131] and [134] towards a preliminary draft revisions.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Next Steps: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To review and discuss the Proposed Working Documents and Work Plans 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To discuss and decide on possible next set of contributions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Working Party 5A Next Meeting Dates: 2021-11-15 to 2021-11-26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dirty="0"/>
              <a:t>Next Meeting</a:t>
            </a:r>
            <a:r>
              <a:rPr lang="pt-BR"/>
              <a:t>: Thu 6/17 9AM </a:t>
            </a:r>
            <a:r>
              <a:rPr lang="pt-BR" dirty="0"/>
              <a:t>EST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altLang="en-US" dirty="0"/>
              <a:t>Meeting Minutes: </a:t>
            </a:r>
            <a:r>
              <a:rPr lang="pt-BR" altLang="en-US" dirty="0">
                <a:hlinkClick r:id="rId4"/>
              </a:rPr>
              <a:t>https://mentor.ieee.org/802.11/dcn/21/11-21-0715-00-0itu-itu-ahg-minutes-for-may-2021-interim.docx</a:t>
            </a:r>
            <a:r>
              <a:rPr lang="pt-BR" altLang="en-US" dirty="0"/>
              <a:t> 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2120941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15969</TotalTime>
  <Words>260</Words>
  <Application>Microsoft Office PowerPoint</Application>
  <PresentationFormat>Widescreen</PresentationFormat>
  <Paragraphs>28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802-11-Submission</vt:lpstr>
      <vt:lpstr>Document</vt:lpstr>
      <vt:lpstr>ITU AHG Closing Report for May 2021 Meeting</vt:lpstr>
      <vt:lpstr>Meeting Results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keywords>CTPClassification=CTP_NT</cp:keywords>
  <cp:lastModifiedBy>Editor</cp:lastModifiedBy>
  <cp:revision>833</cp:revision>
  <cp:lastPrinted>1998-02-10T13:28:06Z</cp:lastPrinted>
  <dcterms:created xsi:type="dcterms:W3CDTF">2004-12-02T14:01:45Z</dcterms:created>
  <dcterms:modified xsi:type="dcterms:W3CDTF">2021-05-18T13:55:24Z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  <property fmtid="{D5CDD505-2E9C-101B-9397-08002B2CF9AE}" pid="3" name="TitusGUID">
    <vt:lpwstr>8305c8e9-1abb-4761-bee0-0e72f541d337</vt:lpwstr>
  </property>
  <property fmtid="{D5CDD505-2E9C-101B-9397-08002B2CF9AE}" pid="4" name="CTP_TimeStamp">
    <vt:lpwstr>2020-01-16 22:59:10Z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