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31" r:id="rId5"/>
    <p:sldId id="387" r:id="rId6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8A8A5C-2CB0-4480-864F-3FADC7C80C58}" v="4" dt="2021-05-17T14:35:02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ghoobi, Hassan" userId="3e33afe7-62c8-4ade-8476-f73fe399f31e" providerId="ADAL" clId="{C38A8A5C-2CB0-4480-864F-3FADC7C80C58}"/>
    <pc:docChg chg="undo custSel modSld">
      <pc:chgData name="Yaghoobi, Hassan" userId="3e33afe7-62c8-4ade-8476-f73fe399f31e" providerId="ADAL" clId="{C38A8A5C-2CB0-4480-864F-3FADC7C80C58}" dt="2021-05-17T14:35:02.731" v="23" actId="20577"/>
      <pc:docMkLst>
        <pc:docMk/>
      </pc:docMkLst>
      <pc:sldChg chg="modSp mod">
        <pc:chgData name="Yaghoobi, Hassan" userId="3e33afe7-62c8-4ade-8476-f73fe399f31e" providerId="ADAL" clId="{C38A8A5C-2CB0-4480-864F-3FADC7C80C58}" dt="2021-05-17T14:35:02.731" v="23" actId="20577"/>
        <pc:sldMkLst>
          <pc:docMk/>
          <pc:sldMk cId="3212094184" sldId="387"/>
        </pc:sldMkLst>
        <pc:spChg chg="mod">
          <ac:chgData name="Yaghoobi, Hassan" userId="3e33afe7-62c8-4ade-8476-f73fe399f31e" providerId="ADAL" clId="{C38A8A5C-2CB0-4480-864F-3FADC7C80C58}" dt="2021-05-17T14:35:02.731" v="23" actId="20577"/>
          <ac:spMkLst>
            <pc:docMk/>
            <pc:sldMk cId="3212094184" sldId="387"/>
            <ac:spMk id="6147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2021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802.11-21/0714r0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meetingdoc.asp?lang=en&amp;parent=R19-WP5A-C-0246" TargetMode="External"/><Relationship Id="rId2" Type="http://schemas.openxmlformats.org/officeDocument/2006/relationships/hyperlink" Target="https://www.itu.int/md/meetingdoc.asp?lang=en&amp;parent=R19-WP5A-C-024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715-00-0itu-itu-ahg-minutes-for-may-2021-interim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2021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May 2021 Meeting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2021-05-17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46237"/>
              </p:ext>
            </p:extLst>
          </p:nvPr>
        </p:nvGraphicFramePr>
        <p:xfrm>
          <a:off x="2057400" y="3501008"/>
          <a:ext cx="9579666" cy="10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12217" imgH="1023866" progId="Word.Document.8">
                  <p:embed/>
                </p:oleObj>
              </mc:Choice>
              <mc:Fallback>
                <p:oleObj name="Document" r:id="rId4" imgW="8512217" imgH="1023866" progId="Word.Document.8">
                  <p:embed/>
                  <p:pic>
                    <p:nvPicPr>
                      <p:cNvPr id="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1008"/>
                        <a:ext cx="9579666" cy="105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273968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29218" y="1052736"/>
            <a:ext cx="1063938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dirty="0"/>
              <a:t>Had one Session: Thu 5/13 7PM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Update provided to the group since March 09 AHG approval of the two IEEE 802.11 contributions on M.1450 and M.1801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The IEEE 802.11 contributions submitted to WP 5A and on agenda for the WP 5A meeting on 2021-04-28 to 2021-05-11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[</a:t>
            </a:r>
            <a:r>
              <a:rPr lang="en-US" sz="1800" dirty="0">
                <a:hlinkClick r:id="rId2"/>
              </a:rPr>
              <a:t> 245 </a:t>
            </a:r>
            <a:r>
              <a:rPr lang="en-US" sz="1800" dirty="0"/>
              <a:t>] &amp; [ </a:t>
            </a:r>
            <a:r>
              <a:rPr lang="en-US" sz="1800" dirty="0">
                <a:hlinkClick r:id="rId3"/>
              </a:rPr>
              <a:t>246 </a:t>
            </a:r>
            <a:r>
              <a:rPr lang="en-US" sz="1800" dirty="0"/>
              <a:t>]  Proposed modification to Recommendation ITU-R M.1450-5 and ITU-R M.1801-2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Two email discussion groups formed on M.1801 and M.1450 chaired by WP 5A Chair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A package of working drafts for revisions to M.1450 and M.1801, drafts work plans and two LS statements to BWA &amp; RLAN External </a:t>
            </a:r>
          </a:p>
          <a:p>
            <a:pPr marL="2286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The two LSs are already sent out and IEEE needs to respond to them. </a:t>
            </a:r>
            <a:endParaRPr lang="en-GB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Chair reviewed the two working documents [131] and [134] towards a preliminary draft revisions.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Next Steps: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To review and discuss the Proposed Working Documents and Work Plans 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To discuss and decide on possible next set of contributions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Working Party 5A Next Meeting Dates: 2021-11-15 to 2021-11-26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dirty="0"/>
              <a:t>Next Meeting: Thu 5/13 7PM EST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altLang="en-US" dirty="0"/>
              <a:t>Meeting Minutes: </a:t>
            </a:r>
            <a:r>
              <a:rPr lang="pt-BR" altLang="en-US" dirty="0">
                <a:hlinkClick r:id="rId4"/>
              </a:rPr>
              <a:t>https://mentor.ieee.org/802.11/dcn/21/11-21-0715-00-0itu-itu-ahg-minutes-for-may-2021-interim.docx</a:t>
            </a:r>
            <a:r>
              <a:rPr lang="pt-BR" altLang="en-US" dirty="0"/>
              <a:t> 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15968</TotalTime>
  <Words>260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802-11-Submission</vt:lpstr>
      <vt:lpstr>Document</vt:lpstr>
      <vt:lpstr>ITU AHG Closing Report for May 2021 Meeting</vt:lpstr>
      <vt:lpstr>Meeting Results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832</cp:revision>
  <cp:lastPrinted>1998-02-10T13:28:06Z</cp:lastPrinted>
  <dcterms:created xsi:type="dcterms:W3CDTF">2004-12-02T14:01:45Z</dcterms:created>
  <dcterms:modified xsi:type="dcterms:W3CDTF">2021-05-17T14:35:12Z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