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61"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F94C02-4C31-4EA3-B497-91DCA9DCBE37}" v="16" dt="2021-04-22T16:45:50.5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93F94C02-4C31-4EA3-B497-91DCA9DCBE37}"/>
    <pc:docChg chg="undo custSel modSld modMainMaster">
      <pc:chgData name="Yaghoobi, Hassan" userId="3e33afe7-62c8-4ade-8476-f73fe399f31e" providerId="ADAL" clId="{93F94C02-4C31-4EA3-B497-91DCA9DCBE37}" dt="2021-04-22T16:48:45.277" v="247" actId="20577"/>
      <pc:docMkLst>
        <pc:docMk/>
      </pc:docMkLst>
      <pc:sldChg chg="modSp mod">
        <pc:chgData name="Yaghoobi, Hassan" userId="3e33afe7-62c8-4ade-8476-f73fe399f31e" providerId="ADAL" clId="{93F94C02-4C31-4EA3-B497-91DCA9DCBE37}" dt="2021-04-22T16:31:14.935" v="13" actId="20577"/>
        <pc:sldMkLst>
          <pc:docMk/>
          <pc:sldMk cId="0" sldId="256"/>
        </pc:sldMkLst>
        <pc:spChg chg="mod">
          <ac:chgData name="Yaghoobi, Hassan" userId="3e33afe7-62c8-4ade-8476-f73fe399f31e" providerId="ADAL" clId="{93F94C02-4C31-4EA3-B497-91DCA9DCBE37}" dt="2021-04-22T16:31:14.935" v="13" actId="20577"/>
          <ac:spMkLst>
            <pc:docMk/>
            <pc:sldMk cId="0" sldId="256"/>
            <ac:spMk id="3074" creationId="{00000000-0000-0000-0000-000000000000}"/>
          </ac:spMkLst>
        </pc:spChg>
      </pc:sldChg>
      <pc:sldChg chg="modSp mod">
        <pc:chgData name="Yaghoobi, Hassan" userId="3e33afe7-62c8-4ade-8476-f73fe399f31e" providerId="ADAL" clId="{93F94C02-4C31-4EA3-B497-91DCA9DCBE37}" dt="2021-04-22T16:32:28.269" v="23" actId="20577"/>
        <pc:sldMkLst>
          <pc:docMk/>
          <pc:sldMk cId="0" sldId="257"/>
        </pc:sldMkLst>
        <pc:spChg chg="mod">
          <ac:chgData name="Yaghoobi, Hassan" userId="3e33afe7-62c8-4ade-8476-f73fe399f31e" providerId="ADAL" clId="{93F94C02-4C31-4EA3-B497-91DCA9DCBE37}" dt="2021-04-22T16:32:28.269" v="23" actId="20577"/>
          <ac:spMkLst>
            <pc:docMk/>
            <pc:sldMk cId="0" sldId="257"/>
            <ac:spMk id="4098" creationId="{00000000-0000-0000-0000-000000000000}"/>
          </ac:spMkLst>
        </pc:spChg>
      </pc:sldChg>
      <pc:sldChg chg="modSp mod">
        <pc:chgData name="Yaghoobi, Hassan" userId="3e33afe7-62c8-4ade-8476-f73fe399f31e" providerId="ADAL" clId="{93F94C02-4C31-4EA3-B497-91DCA9DCBE37}" dt="2021-04-22T16:35:19.047" v="104" actId="20577"/>
        <pc:sldMkLst>
          <pc:docMk/>
          <pc:sldMk cId="2555810336" sldId="266"/>
        </pc:sldMkLst>
        <pc:spChg chg="mod">
          <ac:chgData name="Yaghoobi, Hassan" userId="3e33afe7-62c8-4ade-8476-f73fe399f31e" providerId="ADAL" clId="{93F94C02-4C31-4EA3-B497-91DCA9DCBE37}" dt="2021-04-22T16:35:19.047" v="104" actId="20577"/>
          <ac:spMkLst>
            <pc:docMk/>
            <pc:sldMk cId="2555810336" sldId="266"/>
            <ac:spMk id="20483" creationId="{00000000-0000-0000-0000-000000000000}"/>
          </ac:spMkLst>
        </pc:spChg>
      </pc:sldChg>
      <pc:sldChg chg="modSp mod">
        <pc:chgData name="Yaghoobi, Hassan" userId="3e33afe7-62c8-4ade-8476-f73fe399f31e" providerId="ADAL" clId="{93F94C02-4C31-4EA3-B497-91DCA9DCBE37}" dt="2021-04-22T16:45:53.270" v="232" actId="20577"/>
        <pc:sldMkLst>
          <pc:docMk/>
          <pc:sldMk cId="38427134" sldId="365"/>
        </pc:sldMkLst>
        <pc:spChg chg="mod">
          <ac:chgData name="Yaghoobi, Hassan" userId="3e33afe7-62c8-4ade-8476-f73fe399f31e" providerId="ADAL" clId="{93F94C02-4C31-4EA3-B497-91DCA9DCBE37}" dt="2021-04-22T16:45:53.270" v="232" actId="20577"/>
          <ac:spMkLst>
            <pc:docMk/>
            <pc:sldMk cId="38427134" sldId="365"/>
            <ac:spMk id="2" creationId="{00000000-0000-0000-0000-000000000000}"/>
          </ac:spMkLst>
        </pc:spChg>
        <pc:spChg chg="mod">
          <ac:chgData name="Yaghoobi, Hassan" userId="3e33afe7-62c8-4ade-8476-f73fe399f31e" providerId="ADAL" clId="{93F94C02-4C31-4EA3-B497-91DCA9DCBE37}" dt="2021-04-22T16:44:02.349" v="206" actId="1076"/>
          <ac:spMkLst>
            <pc:docMk/>
            <pc:sldMk cId="38427134" sldId="365"/>
            <ac:spMk id="11265" creationId="{00000000-0000-0000-0000-000000000000}"/>
          </ac:spMkLst>
        </pc:spChg>
      </pc:sldChg>
      <pc:sldChg chg="addSp delSp modSp mod">
        <pc:chgData name="Yaghoobi, Hassan" userId="3e33afe7-62c8-4ade-8476-f73fe399f31e" providerId="ADAL" clId="{93F94C02-4C31-4EA3-B497-91DCA9DCBE37}" dt="2021-04-22T16:48:45.277" v="247" actId="20577"/>
        <pc:sldMkLst>
          <pc:docMk/>
          <pc:sldMk cId="81732721" sldId="369"/>
        </pc:sldMkLst>
        <pc:spChg chg="mod">
          <ac:chgData name="Yaghoobi, Hassan" userId="3e33afe7-62c8-4ade-8476-f73fe399f31e" providerId="ADAL" clId="{93F94C02-4C31-4EA3-B497-91DCA9DCBE37}" dt="2021-04-22T16:35:13.310" v="102" actId="20577"/>
          <ac:spMkLst>
            <pc:docMk/>
            <pc:sldMk cId="81732721" sldId="369"/>
            <ac:spMk id="6146" creationId="{00000000-0000-0000-0000-000000000000}"/>
          </ac:spMkLst>
        </pc:spChg>
        <pc:spChg chg="mod">
          <ac:chgData name="Yaghoobi, Hassan" userId="3e33afe7-62c8-4ade-8476-f73fe399f31e" providerId="ADAL" clId="{93F94C02-4C31-4EA3-B497-91DCA9DCBE37}" dt="2021-04-22T16:48:45.277" v="247" actId="20577"/>
          <ac:spMkLst>
            <pc:docMk/>
            <pc:sldMk cId="81732721" sldId="369"/>
            <ac:spMk id="6147" creationId="{00000000-0000-0000-0000-000000000000}"/>
          </ac:spMkLst>
        </pc:spChg>
        <pc:graphicFrameChg chg="add del mod modGraphic">
          <ac:chgData name="Yaghoobi, Hassan" userId="3e33afe7-62c8-4ade-8476-f73fe399f31e" providerId="ADAL" clId="{93F94C02-4C31-4EA3-B497-91DCA9DCBE37}" dt="2021-04-22T16:39:20.427" v="111"/>
          <ac:graphicFrameMkLst>
            <pc:docMk/>
            <pc:sldMk cId="81732721" sldId="369"/>
            <ac:graphicFrameMk id="2" creationId="{68AAF8B1-5ECE-4B2E-B80C-7EB42567901F}"/>
          </ac:graphicFrameMkLst>
        </pc:graphicFrameChg>
      </pc:sldChg>
      <pc:sldChg chg="modSp mod">
        <pc:chgData name="Yaghoobi, Hassan" userId="3e33afe7-62c8-4ade-8476-f73fe399f31e" providerId="ADAL" clId="{93F94C02-4C31-4EA3-B497-91DCA9DCBE37}" dt="2021-04-22T16:33:42.015" v="76" actId="20577"/>
        <pc:sldMkLst>
          <pc:docMk/>
          <pc:sldMk cId="3880020426" sldId="370"/>
        </pc:sldMkLst>
        <pc:spChg chg="mod">
          <ac:chgData name="Yaghoobi, Hassan" userId="3e33afe7-62c8-4ade-8476-f73fe399f31e" providerId="ADAL" clId="{93F94C02-4C31-4EA3-B497-91DCA9DCBE37}" dt="2021-04-22T16:33:42.015" v="76" actId="20577"/>
          <ac:spMkLst>
            <pc:docMk/>
            <pc:sldMk cId="3880020426" sldId="370"/>
            <ac:spMk id="18435" creationId="{00000000-0000-0000-0000-000000000000}"/>
          </ac:spMkLst>
        </pc:spChg>
      </pc:sldChg>
      <pc:sldMasterChg chg="modSp mod">
        <pc:chgData name="Yaghoobi, Hassan" userId="3e33afe7-62c8-4ade-8476-f73fe399f31e" providerId="ADAL" clId="{93F94C02-4C31-4EA3-B497-91DCA9DCBE37}" dt="2021-04-22T16:29:10.886" v="5" actId="20577"/>
        <pc:sldMasterMkLst>
          <pc:docMk/>
          <pc:sldMasterMk cId="0" sldId="2147483648"/>
        </pc:sldMasterMkLst>
        <pc:spChg chg="mod">
          <ac:chgData name="Yaghoobi, Hassan" userId="3e33afe7-62c8-4ade-8476-f73fe399f31e" providerId="ADAL" clId="{93F94C02-4C31-4EA3-B497-91DCA9DCBE37}" dt="2021-04-22T16:29:10.886" v="5"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0713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204-00-0itu-itu-ahg-minutes-for-march-2021-plenary.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dirty="0">
                <a:solidFill>
                  <a:schemeClr val="tx1"/>
                </a:solidFill>
              </a:rPr>
              <a:t>The IEEE 802.11 contributions submitted to WP 5A and on agenda </a:t>
            </a:r>
            <a:r>
              <a:rPr lang="en-US" sz="2000">
                <a:solidFill>
                  <a:schemeClr val="tx1"/>
                </a:solidFill>
              </a:rPr>
              <a:t>for the </a:t>
            </a:r>
            <a:r>
              <a:rPr lang="en-US" sz="2000" dirty="0">
                <a:solidFill>
                  <a:schemeClr val="tx1"/>
                </a:solidFill>
              </a:rPr>
              <a:t>WP 5A meeting on 2021-04-28 to 2021-05-11</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t>
            </a:r>
            <a:r>
              <a:rPr lang="en-US" sz="1800" dirty="0">
                <a:solidFill>
                  <a:schemeClr val="tx1"/>
                </a:solidFill>
                <a:hlinkClick r:id="rId2"/>
              </a:rPr>
              <a:t> 245 </a:t>
            </a:r>
            <a:r>
              <a:rPr lang="en-US" sz="18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 </a:t>
            </a:r>
            <a:r>
              <a:rPr lang="en-US" sz="1800" dirty="0">
                <a:solidFill>
                  <a:schemeClr val="tx1"/>
                </a:solidFill>
                <a:hlinkClick r:id="rId3"/>
              </a:rPr>
              <a:t>246 </a:t>
            </a:r>
            <a:r>
              <a:rPr lang="en-US" sz="18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685800" lvl="3" indent="-342900">
              <a:spcBef>
                <a:spcPts val="300"/>
              </a:spcBef>
              <a:spcAft>
                <a:spcPts val="0"/>
              </a:spcAft>
              <a:buFont typeface="Arial" panose="020B0604020202020204" pitchFamily="34" charset="0"/>
              <a:buChar char="•"/>
              <a:defRPr/>
            </a:pPr>
            <a:r>
              <a:rPr lang="en-US" sz="1800" dirty="0">
                <a:solidFill>
                  <a:schemeClr val="tx1"/>
                </a:solidFill>
                <a:highlight>
                  <a:srgbClr val="FFFF00"/>
                </a:highlight>
              </a:rPr>
              <a:t>Updates TBD</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March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March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May 13,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March 09, 2021 </a:t>
            </a:r>
          </a:p>
          <a:p>
            <a:pPr marL="400050" lvl="1" indent="0">
              <a:spcBef>
                <a:spcPts val="200"/>
              </a:spcBef>
              <a:defRPr/>
            </a:pPr>
            <a:r>
              <a:rPr lang="en-US" altLang="en-US" dirty="0">
                <a:hlinkClick r:id="rId2"/>
              </a:rPr>
              <a:t>https://mentor.ieee.org/802.11/dcn/21/11-21-0204-00-0itu-itu-ahg-minutes-for-march-2021-plenary.docx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N/A</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48025</TotalTime>
  <Words>1286</Words>
  <Application>Microsoft Office PowerPoint</Application>
  <PresentationFormat>Widescreen</PresentationFormat>
  <Paragraphs>148</Paragraphs>
  <Slides>11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495</cp:revision>
  <cp:lastPrinted>1601-01-01T00:00:00Z</cp:lastPrinted>
  <dcterms:created xsi:type="dcterms:W3CDTF">2017-06-02T20:57:23Z</dcterms:created>
  <dcterms:modified xsi:type="dcterms:W3CDTF">2021-04-22T16:48:46Z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