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286A1C-FC25-4F3A-8EB3-97AAB00B09D6}" v="1" dt="2021-04-22T16:47:14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>
      <p:cViewPr varScale="1">
        <p:scale>
          <a:sx n="62" d="100"/>
          <a:sy n="62" d="100"/>
        </p:scale>
        <p:origin x="880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E3286A1C-FC25-4F3A-8EB3-97AAB00B09D6}"/>
    <pc:docChg chg="custSel modSld">
      <pc:chgData name="Yaghoobi, Hassan" userId="3e33afe7-62c8-4ade-8476-f73fe399f31e" providerId="ADAL" clId="{E3286A1C-FC25-4F3A-8EB3-97AAB00B09D6}" dt="2021-04-22T16:48:15.666" v="26" actId="20577"/>
      <pc:docMkLst>
        <pc:docMk/>
      </pc:docMkLst>
      <pc:sldChg chg="modSp mod">
        <pc:chgData name="Yaghoobi, Hassan" userId="3e33afe7-62c8-4ade-8476-f73fe399f31e" providerId="ADAL" clId="{E3286A1C-FC25-4F3A-8EB3-97AAB00B09D6}" dt="2021-04-22T16:48:15.666" v="26" actId="20577"/>
        <pc:sldMkLst>
          <pc:docMk/>
          <pc:sldMk cId="0" sldId="261"/>
        </pc:sldMkLst>
        <pc:spChg chg="mod">
          <ac:chgData name="Yaghoobi, Hassan" userId="3e33afe7-62c8-4ade-8476-f73fe399f31e" providerId="ADAL" clId="{E3286A1C-FC25-4F3A-8EB3-97AAB00B09D6}" dt="2021-04-22T16:48:15.666" v="26" actId="20577"/>
          <ac:spMkLst>
            <pc:docMk/>
            <pc:sldMk cId="0" sldId="261"/>
            <ac:spMk id="512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11718" y="64039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802.11-21/0712r0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meetingdoc.asp?lang=en&amp;parent=R19-WP5A-C-024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md/meetingdoc.asp?lang=en&amp;parent=R19-WP5A-C-02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Had one meetings during Mar 2021 Plenary (March 9, 7PM ET) updating the ad hoc on the IEEE 802.11 contributions on revisions to ITU Rec M.1450-5 and M.1801-2.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IEEE 802.11 contributions submitted to WP 5A and on agenda </a:t>
            </a:r>
            <a:r>
              <a:rPr lang="en-US" sz="2000">
                <a:solidFill>
                  <a:schemeClr val="tx1"/>
                </a:solidFill>
              </a:rPr>
              <a:t>for the </a:t>
            </a:r>
            <a:r>
              <a:rPr lang="en-US" sz="2000" dirty="0">
                <a:solidFill>
                  <a:schemeClr val="tx1"/>
                </a:solidFill>
              </a:rPr>
              <a:t>WP 5A meeting on 2021-04-28 to 2021-05-11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 245 </a:t>
            </a:r>
            <a:r>
              <a:rPr lang="en-US" sz="1800" dirty="0">
                <a:solidFill>
                  <a:schemeClr val="tx1"/>
                </a:solidFill>
              </a:rPr>
              <a:t>]  Proposed modification to Recommendation ITU-R M.1450-5 - Characteristics of broadband radio local area networks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[ 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246 </a:t>
            </a:r>
            <a:r>
              <a:rPr lang="en-US" sz="1800" dirty="0">
                <a:solidFill>
                  <a:schemeClr val="tx1"/>
                </a:solidFill>
              </a:rPr>
              <a:t>]  Proposed modification to Recommendation ITU-R M.1801-2 - Radio interface standards for broadband wireless access systems, including mobile and nomadic applications, in the mobile service operating below 6 GHz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Updates TBD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Next ITU AHG Meeting is TBD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9123</TotalTime>
  <Words>154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Theme</vt:lpstr>
      <vt:lpstr>802.11 ITU Liaison Ad Hoc (ITU AHG) – May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Editor</cp:lastModifiedBy>
  <cp:revision>214</cp:revision>
  <cp:lastPrinted>1601-01-01T00:00:00Z</cp:lastPrinted>
  <dcterms:created xsi:type="dcterms:W3CDTF">2018-05-02T19:26:26Z</dcterms:created>
  <dcterms:modified xsi:type="dcterms:W3CDTF">2021-04-22T16:48:25Z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2020-07-13 14:45:53Z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