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7"/>
  </p:notesMasterIdLst>
  <p:sldIdLst>
    <p:sldId id="287" r:id="rId7"/>
    <p:sldId id="335" r:id="rId8"/>
    <p:sldId id="337" r:id="rId9"/>
    <p:sldId id="346" r:id="rId10"/>
    <p:sldId id="344" r:id="rId11"/>
    <p:sldId id="339" r:id="rId12"/>
    <p:sldId id="341" r:id="rId13"/>
    <p:sldId id="342" r:id="rId14"/>
    <p:sldId id="345" r:id="rId15"/>
    <p:sldId id="34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96"/>
  </p:normalViewPr>
  <p:slideViewPr>
    <p:cSldViewPr snapToGrid="0">
      <p:cViewPr varScale="1">
        <p:scale>
          <a:sx n="94" d="100"/>
          <a:sy n="94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12931" y="6475413"/>
            <a:ext cx="206466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Yang, et al. (Nokia)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1" y="6475413"/>
            <a:ext cx="20646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1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0709</a:t>
            </a:r>
            <a:r>
              <a:rPr lang="en-US" sz="1800" b="1" dirty="0" smtClean="0">
                <a:cs typeface="+mn-cs"/>
              </a:rPr>
              <a:t>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5068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April </a:t>
            </a:r>
            <a:r>
              <a:rPr lang="en-US" sz="1800" b="1" dirty="0">
                <a:cs typeface="+mn-cs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26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Discussion on B55 of Common Info Field in EHT TF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2021-04-</a:t>
            </a:r>
            <a:r>
              <a:rPr lang="en-US" sz="2000" b="0" dirty="0" smtClean="0"/>
              <a:t>21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63037" y="6492875"/>
            <a:ext cx="2064669" cy="276999"/>
          </a:xfrm>
        </p:spPr>
        <p:txBody>
          <a:bodyPr/>
          <a:lstStyle/>
          <a:p>
            <a:r>
              <a:rPr lang="da-DK" dirty="0" smtClean="0"/>
              <a:t>Xiangxin Gu (Unisoc)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945100"/>
              </p:ext>
            </p:extLst>
          </p:nvPr>
        </p:nvGraphicFramePr>
        <p:xfrm>
          <a:off x="2360613" y="3395663"/>
          <a:ext cx="8289925" cy="383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Document" r:id="rId3" imgW="9525148" imgH="4424254" progId="Word.Document.8">
                  <p:embed/>
                </p:oleObj>
              </mc:Choice>
              <mc:Fallback>
                <p:oleObj name="Document" r:id="rId3" imgW="9525148" imgH="4424254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0613" y="3395663"/>
                        <a:ext cx="8289925" cy="3838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16629"/>
            <a:ext cx="10363200" cy="4058784"/>
          </a:xfrm>
        </p:spPr>
        <p:txBody>
          <a:bodyPr/>
          <a:lstStyle/>
          <a:p>
            <a:r>
              <a:rPr lang="en-US" altLang="zh-CN" dirty="0"/>
              <a:t>[1] </a:t>
            </a:r>
            <a:r>
              <a:rPr lang="en-US" altLang="zh-CN" dirty="0">
                <a:hlinkClick r:id="rId2"/>
              </a:rPr>
              <a:t>https://mentor.ieee.org/802.11/dcn/20/11-20-1935-26-00be-compendium-of-straw-polls-and-potential-changes-to-the-specification-framework-document-part-2.docx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12074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196193"/>
            <a:ext cx="10363200" cy="382088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1)  11be has agreed to use B55 of Common </a:t>
            </a:r>
            <a:r>
              <a:rPr lang="en-US" dirty="0"/>
              <a:t>I</a:t>
            </a:r>
            <a:r>
              <a:rPr lang="en-US" dirty="0" smtClean="0"/>
              <a:t>nfo </a:t>
            </a:r>
            <a:r>
              <a:rPr lang="en-US" dirty="0"/>
              <a:t>F</a:t>
            </a:r>
            <a:r>
              <a:rPr lang="en-US" dirty="0" smtClean="0"/>
              <a:t>ield to indicate the presence of Special User Info Field in EHT TF </a:t>
            </a:r>
            <a:r>
              <a:rPr lang="en-US" altLang="zh-CN" dirty="0" smtClean="0"/>
              <a:t>variants</a:t>
            </a:r>
            <a:endParaRPr lang="en-US" dirty="0" smtClean="0"/>
          </a:p>
          <a:p>
            <a:pPr lvl="1"/>
            <a:r>
              <a:rPr lang="en-GB" altLang="zh-CN" b="0" dirty="0"/>
              <a:t>B55 is set to 1 to indicate that there is no Special User Info field in the Trigger frame.</a:t>
            </a:r>
            <a:endParaRPr lang="zh-CN" altLang="zh-CN" b="0" dirty="0"/>
          </a:p>
          <a:p>
            <a:pPr lvl="1"/>
            <a:r>
              <a:rPr lang="en-GB" altLang="zh-CN" b="0" dirty="0"/>
              <a:t>B55 is set to 0 to indicate that the Special User Info field is present in the Trigger frame</a:t>
            </a:r>
            <a:r>
              <a:rPr lang="en-GB" altLang="zh-CN" b="0" dirty="0" smtClean="0"/>
              <a:t>.</a:t>
            </a:r>
          </a:p>
          <a:p>
            <a:pPr lvl="1"/>
            <a:endParaRPr lang="zh-CN" altLang="zh-CN" b="0" dirty="0"/>
          </a:p>
          <a:p>
            <a:pPr marL="0" indent="0">
              <a:buNone/>
            </a:pPr>
            <a:r>
              <a:rPr lang="en-US" dirty="0" smtClean="0"/>
              <a:t>2)  11be has agreed that the Special User Info Field shall be present in all EHT TF variants 11be </a:t>
            </a:r>
            <a:r>
              <a:rPr lang="en-US" altLang="zh-CN" dirty="0" smtClean="0"/>
              <a:t>in </a:t>
            </a:r>
            <a:r>
              <a:rPr lang="en-US" dirty="0" smtClean="0"/>
              <a:t>R1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539093"/>
            <a:ext cx="10363200" cy="3690256"/>
          </a:xfrm>
        </p:spPr>
        <p:txBody>
          <a:bodyPr/>
          <a:lstStyle/>
          <a:p>
            <a:r>
              <a:rPr lang="en-US" altLang="zh-CN" dirty="0" smtClean="0"/>
              <a:t>Is it necessary for the B55 of the Common Info Field in EHT TF to indicate the presence of the Special User Info Field?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36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71650"/>
            <a:ext cx="10363200" cy="4457699"/>
          </a:xfrm>
        </p:spPr>
        <p:txBody>
          <a:bodyPr/>
          <a:lstStyle/>
          <a:p>
            <a:r>
              <a:rPr lang="en-US" dirty="0" smtClean="0"/>
              <a:t>Scenario 1 – non-AP EHT STA associated with EHT AP</a:t>
            </a:r>
          </a:p>
          <a:p>
            <a:pPr lvl="1"/>
            <a:r>
              <a:rPr lang="en-GB" altLang="zh-CN" dirty="0" smtClean="0"/>
              <a:t>The non-AP EHT STA can tell the Special User Info Field from User Info Fields via AID12=2007 because the Special </a:t>
            </a:r>
            <a:r>
              <a:rPr lang="en-GB" altLang="zh-CN" dirty="0"/>
              <a:t>User Info Field is always there in EHT TF. </a:t>
            </a:r>
            <a:endParaRPr lang="en-GB" altLang="zh-CN" dirty="0" smtClean="0"/>
          </a:p>
          <a:p>
            <a:pPr lvl="1"/>
            <a:endParaRPr lang="en-GB" altLang="zh-CN" dirty="0" smtClean="0"/>
          </a:p>
          <a:p>
            <a:r>
              <a:rPr lang="en-US" altLang="zh-CN" dirty="0"/>
              <a:t>Scenario 2</a:t>
            </a:r>
            <a:r>
              <a:rPr lang="en-US" altLang="zh-CN" dirty="0" smtClean="0"/>
              <a:t> </a:t>
            </a:r>
            <a:r>
              <a:rPr lang="en-US" altLang="zh-CN" dirty="0"/>
              <a:t>– </a:t>
            </a:r>
            <a:r>
              <a:rPr lang="en-US" altLang="zh-CN" dirty="0" smtClean="0"/>
              <a:t>non-AP </a:t>
            </a:r>
            <a:r>
              <a:rPr lang="en-US" altLang="zh-CN" dirty="0"/>
              <a:t>EHT STA associated with </a:t>
            </a:r>
            <a:r>
              <a:rPr lang="en-US" altLang="zh-CN" dirty="0" smtClean="0"/>
              <a:t>HE AP</a:t>
            </a:r>
            <a:endParaRPr lang="en-US" altLang="zh-CN" dirty="0"/>
          </a:p>
          <a:p>
            <a:pPr lvl="1"/>
            <a:r>
              <a:rPr lang="en-GB" altLang="zh-CN" dirty="0"/>
              <a:t>The </a:t>
            </a:r>
            <a:r>
              <a:rPr lang="en-GB" altLang="zh-CN" dirty="0" smtClean="0"/>
              <a:t>non-AP </a:t>
            </a:r>
            <a:r>
              <a:rPr lang="en-GB" altLang="zh-CN" dirty="0"/>
              <a:t>EHT STA</a:t>
            </a:r>
            <a:r>
              <a:rPr lang="en-GB" altLang="zh-CN" dirty="0" smtClean="0"/>
              <a:t> will not take the User </a:t>
            </a:r>
            <a:r>
              <a:rPr lang="en-GB" altLang="zh-CN" dirty="0"/>
              <a:t>Info Fields </a:t>
            </a:r>
            <a:r>
              <a:rPr lang="en-GB" altLang="zh-CN" dirty="0" smtClean="0"/>
              <a:t>with AID12=2007 as the Special </a:t>
            </a:r>
            <a:r>
              <a:rPr lang="en-GB" altLang="zh-CN" dirty="0"/>
              <a:t>User Info </a:t>
            </a:r>
            <a:r>
              <a:rPr lang="en-GB" altLang="zh-CN" dirty="0" smtClean="0"/>
              <a:t>Field even if AID 2007 is assigned because it knows </a:t>
            </a:r>
            <a:r>
              <a:rPr lang="en-GB" altLang="zh-CN" dirty="0"/>
              <a:t>the BSS is not an EHT BSS</a:t>
            </a:r>
            <a:r>
              <a:rPr lang="en-GB" altLang="zh-CN" dirty="0" smtClean="0"/>
              <a:t>.</a:t>
            </a:r>
            <a:endParaRPr lang="zh-CN" altLang="zh-CN" dirty="0"/>
          </a:p>
          <a:p>
            <a:pPr lvl="1"/>
            <a:endParaRPr lang="en-GB" altLang="zh-CN" dirty="0"/>
          </a:p>
          <a:p>
            <a:r>
              <a:rPr lang="en-US" altLang="zh-CN" dirty="0"/>
              <a:t>Scenario </a:t>
            </a:r>
            <a:r>
              <a:rPr lang="en-US" altLang="zh-CN" dirty="0" smtClean="0"/>
              <a:t>3 </a:t>
            </a:r>
            <a:r>
              <a:rPr lang="en-US" altLang="zh-CN" dirty="0"/>
              <a:t>– non-AP HE STA associated with EHT AP</a:t>
            </a:r>
          </a:p>
          <a:p>
            <a:pPr lvl="1"/>
            <a:r>
              <a:rPr lang="en-GB" altLang="zh-CN" dirty="0"/>
              <a:t>The non-AP HE STA will not use the Special User Info </a:t>
            </a:r>
            <a:r>
              <a:rPr lang="en-GB" altLang="zh-CN" dirty="0" smtClean="0"/>
              <a:t>Field </a:t>
            </a:r>
            <a:r>
              <a:rPr lang="en-GB" altLang="zh-CN" dirty="0"/>
              <a:t>because </a:t>
            </a:r>
            <a:r>
              <a:rPr lang="en-GB" altLang="zh-CN" dirty="0" smtClean="0"/>
              <a:t>no non-AP HE STA will be assigned with AID 2007.</a:t>
            </a:r>
            <a:endParaRPr lang="en-GB" altLang="zh-CN" dirty="0"/>
          </a:p>
          <a:p>
            <a:pPr lvl="1"/>
            <a:endParaRPr lang="zh-CN" altLang="zh-CN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71650"/>
            <a:ext cx="10363200" cy="4457699"/>
          </a:xfrm>
        </p:spPr>
        <p:txBody>
          <a:bodyPr/>
          <a:lstStyle/>
          <a:p>
            <a:r>
              <a:rPr lang="en-US" dirty="0" smtClean="0"/>
              <a:t>Scenario </a:t>
            </a:r>
            <a:r>
              <a:rPr lang="en-US" altLang="zh-CN" dirty="0" smtClean="0"/>
              <a:t>4</a:t>
            </a:r>
            <a:r>
              <a:rPr lang="en-US" dirty="0" smtClean="0"/>
              <a:t> – T</a:t>
            </a:r>
            <a:r>
              <a:rPr lang="en-US" altLang="zh-CN" dirty="0" smtClean="0"/>
              <a:t>he </a:t>
            </a:r>
            <a:r>
              <a:rPr lang="en-US" altLang="zh-CN" dirty="0"/>
              <a:t>Special User Info field can be </a:t>
            </a:r>
            <a:r>
              <a:rPr lang="en-US" altLang="zh-CN" dirty="0" smtClean="0"/>
              <a:t>omitted while</a:t>
            </a:r>
            <a:r>
              <a:rPr lang="en-US" dirty="0" smtClean="0"/>
              <a:t> only HE TB PPDUs are solicited by the EHT TF (B54 of the Common Info Field is set to 1) in P160 and there is not S160.</a:t>
            </a:r>
          </a:p>
          <a:p>
            <a:pPr lvl="1"/>
            <a:r>
              <a:rPr lang="en-GB" altLang="zh-CN" dirty="0"/>
              <a:t>The non-AP HE STA will not use the Special User Info Field because no </a:t>
            </a:r>
            <a:r>
              <a:rPr lang="en-GB" altLang="zh-CN" dirty="0" smtClean="0"/>
              <a:t>non-AP HE STA </a:t>
            </a:r>
            <a:r>
              <a:rPr lang="en-GB" altLang="zh-CN" dirty="0"/>
              <a:t>will be assigned with AID 2007.</a:t>
            </a:r>
          </a:p>
          <a:p>
            <a:pPr lvl="1"/>
            <a:r>
              <a:rPr lang="en-GB" altLang="zh-CN" dirty="0" smtClean="0"/>
              <a:t>The non-AP EHT STA will not </a:t>
            </a:r>
            <a:r>
              <a:rPr lang="en-GB" altLang="zh-CN" dirty="0"/>
              <a:t>use the Special User Info Field </a:t>
            </a:r>
            <a:r>
              <a:rPr lang="en-GB" altLang="zh-CN" dirty="0" smtClean="0"/>
              <a:t>in this case either, for the information in the field is useless for HE TB PPDU.</a:t>
            </a:r>
          </a:p>
          <a:p>
            <a:pPr lvl="1"/>
            <a:r>
              <a:rPr lang="en-GB" altLang="zh-CN" dirty="0" smtClean="0"/>
              <a:t>Whether there is the Special User Info field in this case should be specified. (i.e., clarification is needed for the 2nd </a:t>
            </a:r>
            <a:r>
              <a:rPr lang="en-GB" altLang="zh-CN" dirty="0"/>
              <a:t>approved </a:t>
            </a:r>
            <a:r>
              <a:rPr lang="en-GB" altLang="zh-CN" dirty="0" smtClean="0"/>
              <a:t>SP in the recap slide.)</a:t>
            </a:r>
          </a:p>
          <a:p>
            <a:pPr lvl="2"/>
            <a:r>
              <a:rPr lang="en-GB" altLang="zh-CN" dirty="0" smtClean="0"/>
              <a:t>If Y, specify there is</a:t>
            </a:r>
            <a:r>
              <a:rPr lang="en-GB" altLang="zh-CN" dirty="0"/>
              <a:t> </a:t>
            </a:r>
            <a:r>
              <a:rPr lang="en-GB" altLang="zh-CN" dirty="0" smtClean="0"/>
              <a:t>the Special User Info Field in the EHT TF, which can be bypassed by the </a:t>
            </a:r>
            <a:r>
              <a:rPr lang="en-GB" altLang="zh-CN" dirty="0"/>
              <a:t>non-AP EHT </a:t>
            </a:r>
            <a:r>
              <a:rPr lang="en-GB" altLang="zh-CN" dirty="0" smtClean="0"/>
              <a:t>STA.</a:t>
            </a:r>
          </a:p>
          <a:p>
            <a:pPr lvl="2"/>
            <a:r>
              <a:rPr lang="en-GB" altLang="zh-CN" dirty="0" smtClean="0"/>
              <a:t>If N, specify there is </a:t>
            </a:r>
            <a:r>
              <a:rPr lang="en-GB" altLang="zh-CN" dirty="0"/>
              <a:t>not the Special User Info Field in the EHT TF. </a:t>
            </a:r>
            <a:r>
              <a:rPr lang="en-GB" altLang="zh-CN" dirty="0" smtClean="0"/>
              <a:t>The </a:t>
            </a:r>
            <a:r>
              <a:rPr lang="en-GB" altLang="zh-CN" dirty="0"/>
              <a:t>non-AP EHT STA </a:t>
            </a:r>
            <a:r>
              <a:rPr lang="en-GB" altLang="zh-CN" dirty="0" smtClean="0"/>
              <a:t>knows there is no Special User Info Field (B54=1 and no S160).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11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03423"/>
            <a:ext cx="10363200" cy="4571990"/>
          </a:xfrm>
        </p:spPr>
        <p:txBody>
          <a:bodyPr/>
          <a:lstStyle/>
          <a:p>
            <a:r>
              <a:rPr lang="en-GB" altLang="zh-CN" dirty="0"/>
              <a:t>Whether there is the Special User Info field should be specified </a:t>
            </a:r>
            <a:r>
              <a:rPr lang="en-GB" altLang="zh-CN" dirty="0" smtClean="0"/>
              <a:t>for the case that </a:t>
            </a:r>
            <a:r>
              <a:rPr lang="en-GB" altLang="zh-CN" dirty="0"/>
              <a:t>only HE TB PPDU is solicited by EHT TF in P160 and there is no S160.</a:t>
            </a:r>
            <a:endParaRPr lang="en-US" altLang="zh-CN" dirty="0"/>
          </a:p>
          <a:p>
            <a:endParaRPr lang="en-US" dirty="0" smtClean="0"/>
          </a:p>
          <a:p>
            <a:r>
              <a:rPr lang="en-US" dirty="0" smtClean="0"/>
              <a:t>Based on the above analysis, there is no need to use </a:t>
            </a:r>
            <a:r>
              <a:rPr lang="en-US" altLang="zh-CN" dirty="0"/>
              <a:t>B55 of the Common Info Field </a:t>
            </a:r>
            <a:r>
              <a:rPr lang="en-US" altLang="zh-CN" dirty="0" smtClean="0"/>
              <a:t>to </a:t>
            </a:r>
            <a:r>
              <a:rPr lang="en-US" dirty="0" smtClean="0"/>
              <a:t>indicate of presence of the Special User Info Field</a:t>
            </a:r>
            <a:r>
              <a:rPr lang="en-US" altLang="zh-CN" dirty="0" smtClean="0"/>
              <a:t>. The B55 can be reserved with the </a:t>
            </a:r>
            <a:r>
              <a:rPr lang="en-US" altLang="zh-CN" dirty="0" smtClean="0"/>
              <a:t>benefits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The additional step of processing the B55 can be saved in non-AP EHT STA.</a:t>
            </a:r>
          </a:p>
          <a:p>
            <a:pPr lvl="1"/>
            <a:r>
              <a:rPr lang="en-US" altLang="zh-CN" b="0" dirty="0" smtClean="0"/>
              <a:t>More bits can be reserved for future use.</a:t>
            </a:r>
          </a:p>
          <a:p>
            <a:pPr marL="457200" lvl="1" indent="0">
              <a:buNone/>
            </a:pPr>
            <a:r>
              <a:rPr lang="en-US" altLang="zh-CN" dirty="0" smtClean="0"/>
              <a:t>Note - For </a:t>
            </a:r>
            <a:r>
              <a:rPr lang="en-US" altLang="zh-CN" dirty="0"/>
              <a:t>R2, we can have further discussion in future. Indication </a:t>
            </a:r>
            <a:r>
              <a:rPr lang="en-US" altLang="zh-CN" dirty="0" smtClean="0"/>
              <a:t>of </a:t>
            </a:r>
            <a:r>
              <a:rPr lang="en-US" altLang="zh-CN" dirty="0"/>
              <a:t>the presence of the Special User Info Field </a:t>
            </a:r>
            <a:r>
              <a:rPr lang="en-US" altLang="zh-CN" dirty="0" smtClean="0"/>
              <a:t>can </a:t>
            </a:r>
            <a:r>
              <a:rPr lang="en-US" altLang="zh-CN" dirty="0"/>
              <a:t>be added even if there are scenarios and requirements</a:t>
            </a:r>
            <a:r>
              <a:rPr lang="en-US" altLang="zh-CN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1603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16629"/>
            <a:ext cx="10363200" cy="4058784"/>
          </a:xfrm>
        </p:spPr>
        <p:txBody>
          <a:bodyPr/>
          <a:lstStyle/>
          <a:p>
            <a:r>
              <a:rPr lang="en-GB" altLang="zh-CN" b="0" dirty="0"/>
              <a:t>Whether there is the Special User Info field </a:t>
            </a:r>
            <a:r>
              <a:rPr lang="en-GB" altLang="zh-CN" b="0" dirty="0" smtClean="0"/>
              <a:t>is specified for the case that </a:t>
            </a:r>
            <a:r>
              <a:rPr lang="en-GB" altLang="zh-CN" b="0" dirty="0"/>
              <a:t>only HE TB PPDU is solicited by EHT TF in P160 and there is no S160.</a:t>
            </a:r>
            <a:endParaRPr lang="en-US" altLang="zh-CN" b="0" dirty="0"/>
          </a:p>
          <a:p>
            <a:endParaRPr lang="en-US" altLang="zh-CN" b="0" dirty="0" smtClean="0"/>
          </a:p>
          <a:p>
            <a:r>
              <a:rPr lang="en-US" altLang="zh-CN" b="0" dirty="0" smtClean="0"/>
              <a:t>B55 </a:t>
            </a:r>
            <a:r>
              <a:rPr lang="en-US" altLang="zh-CN" b="0" dirty="0"/>
              <a:t>of </a:t>
            </a:r>
            <a:r>
              <a:rPr lang="en-US" altLang="zh-CN" b="0" dirty="0" smtClean="0"/>
              <a:t>the Common </a:t>
            </a:r>
            <a:r>
              <a:rPr lang="en-US" altLang="zh-CN" b="0" dirty="0"/>
              <a:t>Info Field in ETH TF is reserved in R1.</a:t>
            </a:r>
          </a:p>
          <a:p>
            <a:pPr marL="457200" lvl="1" indent="0">
              <a:buNone/>
            </a:pPr>
            <a:r>
              <a:rPr lang="en-US" altLang="zh-CN" dirty="0"/>
              <a:t>Note - For R2, we can have further </a:t>
            </a:r>
            <a:r>
              <a:rPr lang="en-US" altLang="zh-CN" dirty="0" smtClean="0"/>
              <a:t>discussion in future on the indication of presence of the Special User Info Field in EHT TF.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0773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65565"/>
            <a:ext cx="10363200" cy="4058784"/>
          </a:xfrm>
        </p:spPr>
        <p:txBody>
          <a:bodyPr/>
          <a:lstStyle/>
          <a:p>
            <a:r>
              <a:rPr lang="en-US" altLang="zh-CN" b="0" dirty="0" smtClean="0"/>
              <a:t>Do you support </a:t>
            </a:r>
            <a:r>
              <a:rPr lang="en-GB" altLang="zh-CN" b="0" dirty="0" smtClean="0"/>
              <a:t>that </a:t>
            </a:r>
            <a:r>
              <a:rPr lang="en-GB" altLang="zh-CN" b="0" dirty="0"/>
              <a:t>there </a:t>
            </a:r>
            <a:r>
              <a:rPr lang="en-GB" altLang="zh-CN" b="0" dirty="0" smtClean="0"/>
              <a:t>is the </a:t>
            </a:r>
            <a:r>
              <a:rPr lang="en-GB" altLang="zh-CN" b="0" dirty="0"/>
              <a:t>Special User Info </a:t>
            </a:r>
            <a:r>
              <a:rPr lang="en-GB" altLang="zh-CN" b="0" dirty="0" smtClean="0"/>
              <a:t>Field in the EHT TF to solicit HE </a:t>
            </a:r>
            <a:r>
              <a:rPr lang="en-GB" altLang="zh-CN" b="0" dirty="0"/>
              <a:t>TB PPDU </a:t>
            </a:r>
            <a:r>
              <a:rPr lang="en-GB" altLang="zh-CN" b="0" dirty="0" smtClean="0"/>
              <a:t>only in </a:t>
            </a:r>
            <a:r>
              <a:rPr lang="en-GB" altLang="zh-CN" b="0" dirty="0"/>
              <a:t>P160 and there is no S160</a:t>
            </a:r>
            <a:r>
              <a:rPr lang="en-US" altLang="zh-CN" b="0" dirty="0" smtClean="0"/>
              <a:t>.</a:t>
            </a:r>
          </a:p>
          <a:p>
            <a:pPr lvl="1"/>
            <a:r>
              <a:rPr lang="en-US" altLang="zh-CN" dirty="0" smtClean="0"/>
              <a:t>Option1: Yes and there is the Special User Info Field.</a:t>
            </a:r>
          </a:p>
          <a:p>
            <a:pPr lvl="1"/>
            <a:r>
              <a:rPr lang="en-US" altLang="zh-CN" dirty="0" smtClean="0"/>
              <a:t>Option2: Yes and</a:t>
            </a:r>
            <a:r>
              <a:rPr lang="en-US" altLang="zh-CN" b="0" dirty="0" smtClean="0"/>
              <a:t> there is not the Special User Info Field.</a:t>
            </a:r>
          </a:p>
        </p:txBody>
      </p:sp>
    </p:spTree>
    <p:extLst>
      <p:ext uri="{BB962C8B-B14F-4D97-AF65-F5344CB8AC3E}">
        <p14:creationId xmlns:p14="http://schemas.microsoft.com/office/powerpoint/2010/main" val="288697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71072" y="6481446"/>
            <a:ext cx="206466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</a:t>
            </a:r>
            <a:r>
              <a:rPr lang="en-US" dirty="0" err="1" smtClean="0"/>
              <a:t>Unisoc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0AD7E99-457E-4542-84F8-EE86FBBA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416629"/>
            <a:ext cx="10363200" cy="4058784"/>
          </a:xfrm>
        </p:spPr>
        <p:txBody>
          <a:bodyPr/>
          <a:lstStyle/>
          <a:p>
            <a:r>
              <a:rPr lang="en-US" altLang="zh-CN" b="0" dirty="0" smtClean="0"/>
              <a:t>Do you support to reserve B55 </a:t>
            </a:r>
            <a:r>
              <a:rPr lang="en-US" altLang="zh-CN" b="0" dirty="0"/>
              <a:t>of </a:t>
            </a:r>
            <a:r>
              <a:rPr lang="en-US" altLang="zh-CN" b="0" dirty="0" smtClean="0"/>
              <a:t>the Common </a:t>
            </a:r>
            <a:r>
              <a:rPr lang="en-US" altLang="zh-CN" b="0" dirty="0"/>
              <a:t>Info Field in ETH TF </a:t>
            </a:r>
            <a:r>
              <a:rPr lang="en-US" altLang="zh-CN" b="0" dirty="0" smtClean="0"/>
              <a:t>in R1?</a:t>
            </a:r>
            <a:endParaRPr lang="en-US" altLang="zh-CN" b="0" dirty="0"/>
          </a:p>
          <a:p>
            <a:pPr marL="457200" lvl="1" indent="0">
              <a:buNone/>
            </a:pPr>
            <a:r>
              <a:rPr lang="en-US" altLang="zh-CN" dirty="0"/>
              <a:t>Note - For R2, we can have further discussion on the indication of presence of </a:t>
            </a:r>
            <a:r>
              <a:rPr lang="en-US" altLang="zh-CN" dirty="0" smtClean="0"/>
              <a:t>the Special </a:t>
            </a:r>
            <a:r>
              <a:rPr lang="en-US" altLang="zh-CN" dirty="0"/>
              <a:t>User Info Field in EHT TF</a:t>
            </a:r>
            <a:r>
              <a:rPr lang="en-US" altLang="zh-CN" dirty="0" smtClean="0"/>
              <a:t>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379432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6BA9EAD-5E93-4988-B4D5-D9C514118B20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8045</TotalTime>
  <Words>816</Words>
  <Application>Microsoft Office PowerPoint</Application>
  <PresentationFormat>宽屏</PresentationFormat>
  <Paragraphs>68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802-11-Submission</vt:lpstr>
      <vt:lpstr>Document</vt:lpstr>
      <vt:lpstr>Discussion on B55 of Common Info Field in EHT TF</vt:lpstr>
      <vt:lpstr>Recap</vt:lpstr>
      <vt:lpstr>Question</vt:lpstr>
      <vt:lpstr>Discussion</vt:lpstr>
      <vt:lpstr>Discussion</vt:lpstr>
      <vt:lpstr>Conclusion</vt:lpstr>
      <vt:lpstr>Proposal</vt:lpstr>
      <vt:lpstr>SP1</vt:lpstr>
      <vt:lpstr>SP2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Yang, Zhijie (NSB - CN/Shanghai)</dc:creator>
  <cp:lastModifiedBy>Xiangxin Gu</cp:lastModifiedBy>
  <cp:revision>99</cp:revision>
  <dcterms:created xsi:type="dcterms:W3CDTF">2020-11-25T01:30:38Z</dcterms:created>
  <dcterms:modified xsi:type="dcterms:W3CDTF">2021-04-21T13:34:56Z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