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6"/>
  </p:sldMasterIdLst>
  <p:notesMasterIdLst>
    <p:notesMasterId r:id="rId17"/>
  </p:notesMasterIdLst>
  <p:sldIdLst>
    <p:sldId id="287" r:id="rId7"/>
    <p:sldId id="335" r:id="rId8"/>
    <p:sldId id="337" r:id="rId9"/>
    <p:sldId id="346" r:id="rId10"/>
    <p:sldId id="344" r:id="rId11"/>
    <p:sldId id="339" r:id="rId12"/>
    <p:sldId id="341" r:id="rId13"/>
    <p:sldId id="342" r:id="rId14"/>
    <p:sldId id="345" r:id="rId15"/>
    <p:sldId id="34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>
    <p:extLst>
      <p:ext uri="{19B8F6BF-5375-455C-9EA6-DF929625EA0E}">
        <p15:presenceInfo xmlns:p15="http://schemas.microsoft.com/office/powerpoint/2012/main" userId="S::zhijie.yang@nokia-sbell.com::8bf6a52e-15e5-4913-b1e1-b02a570c3884" providerId="AD"/>
      </p:ext>
    </p:extLst>
  </p:cmAuthor>
  <p:cmAuthor id="2" name="Galati Giordano, Lorenzo (Nokia - DE/Stuttgart)" initials="GGL(-D" lastIdx="9" clrIdx="1">
    <p:extLst>
      <p:ext uri="{19B8F6BF-5375-455C-9EA6-DF929625EA0E}">
        <p15:presenceInfo xmlns:p15="http://schemas.microsoft.com/office/powerpoint/2012/main" userId="S::lorenzo.galati_giordano@nokia-bell-labs.com::d670983f-5ed8-4511-999e-9a574b4ae3e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38EC85-6A27-D44A-BC25-D838A2F319A1}" v="9" dt="2021-03-23T06:12:36.4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6" autoAdjust="0"/>
    <p:restoredTop sz="94696"/>
  </p:normalViewPr>
  <p:slideViewPr>
    <p:cSldViewPr snapToGrid="0">
      <p:cViewPr varScale="1">
        <p:scale>
          <a:sx n="94" d="100"/>
          <a:sy n="94" d="100"/>
        </p:scale>
        <p:origin x="3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75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microsoft.com/office/2016/11/relationships/changesInfo" Target="changesInfos/changesInfo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slin, Mika (Nokia - FI/Espoo)" userId="67c41d2c-4987-4500-b415-d9e92aed693c" providerId="ADAL" clId="{2638EC85-6A27-D44A-BC25-D838A2F319A1}"/>
    <pc:docChg chg="undo custSel addSld delSld modSld modMainMaster">
      <pc:chgData name="Kasslin, Mika (Nokia - FI/Espoo)" userId="67c41d2c-4987-4500-b415-d9e92aed693c" providerId="ADAL" clId="{2638EC85-6A27-D44A-BC25-D838A2F319A1}" dt="2021-03-23T06:14:09.169" v="4558" actId="20577"/>
      <pc:docMkLst>
        <pc:docMk/>
      </pc:docMkLst>
      <pc:sldChg chg="del">
        <pc:chgData name="Kasslin, Mika (Nokia - FI/Espoo)" userId="67c41d2c-4987-4500-b415-d9e92aed693c" providerId="ADAL" clId="{2638EC85-6A27-D44A-BC25-D838A2F319A1}" dt="2021-03-22T11:06:25.115" v="1176" actId="2696"/>
        <pc:sldMkLst>
          <pc:docMk/>
          <pc:sldMk cId="31946241" sldId="282"/>
        </pc:sldMkLst>
      </pc:sldChg>
      <pc:sldChg chg="modSp mod">
        <pc:chgData name="Kasslin, Mika (Nokia - FI/Espoo)" userId="67c41d2c-4987-4500-b415-d9e92aed693c" providerId="ADAL" clId="{2638EC85-6A27-D44A-BC25-D838A2F319A1}" dt="2021-03-22T14:51:17.246" v="4520" actId="20577"/>
        <pc:sldMkLst>
          <pc:docMk/>
          <pc:sldMk cId="1226111485" sldId="287"/>
        </pc:sldMkLst>
        <pc:spChg chg="mod">
          <ac:chgData name="Kasslin, Mika (Nokia - FI/Espoo)" userId="67c41d2c-4987-4500-b415-d9e92aed693c" providerId="ADAL" clId="{2638EC85-6A27-D44A-BC25-D838A2F319A1}" dt="2021-03-22T14:51:17.246" v="4520" actId="20577"/>
          <ac:spMkLst>
            <pc:docMk/>
            <pc:sldMk cId="1226111485" sldId="287"/>
            <ac:spMk id="7" creationId="{00000000-0000-0000-0000-000000000000}"/>
          </ac:spMkLst>
        </pc:spChg>
        <pc:spChg chg="mod">
          <ac:chgData name="Kasslin, Mika (Nokia - FI/Espoo)" userId="67c41d2c-4987-4500-b415-d9e92aed693c" providerId="ADAL" clId="{2638EC85-6A27-D44A-BC25-D838A2F319A1}" dt="2021-03-22T09:57:15.349" v="5" actId="20577"/>
          <ac:spMkLst>
            <pc:docMk/>
            <pc:sldMk cId="1226111485" sldId="287"/>
            <ac:spMk id="8" creationId="{00000000-0000-0000-0000-000000000000}"/>
          </ac:spMkLst>
        </pc:spChg>
      </pc:sldChg>
      <pc:sldChg chg="modSp mod">
        <pc:chgData name="Kasslin, Mika (Nokia - FI/Espoo)" userId="67c41d2c-4987-4500-b415-d9e92aed693c" providerId="ADAL" clId="{2638EC85-6A27-D44A-BC25-D838A2F319A1}" dt="2021-03-22T14:43:01.493" v="4083" actId="20577"/>
        <pc:sldMkLst>
          <pc:docMk/>
          <pc:sldMk cId="3271880493" sldId="323"/>
        </pc:sldMkLst>
        <pc:spChg chg="mod">
          <ac:chgData name="Kasslin, Mika (Nokia - FI/Espoo)" userId="67c41d2c-4987-4500-b415-d9e92aed693c" providerId="ADAL" clId="{2638EC85-6A27-D44A-BC25-D838A2F319A1}" dt="2021-03-22T14:43:01.493" v="4083" actId="20577"/>
          <ac:spMkLst>
            <pc:docMk/>
            <pc:sldMk cId="3271880493" sldId="323"/>
            <ac:spMk id="3" creationId="{F0AD7E99-457E-4542-84F8-EE86FBBA9AA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3:25.421" v="4552" actId="13926"/>
        <pc:sldMkLst>
          <pc:docMk/>
          <pc:sldMk cId="307241452" sldId="325"/>
        </pc:sldMkLst>
        <pc:spChg chg="mod">
          <ac:chgData name="Kasslin, Mika (Nokia - FI/Espoo)" userId="67c41d2c-4987-4500-b415-d9e92aed693c" providerId="ADAL" clId="{2638EC85-6A27-D44A-BC25-D838A2F319A1}" dt="2021-03-22T14:11:14.519" v="2491" actId="20577"/>
          <ac:spMkLst>
            <pc:docMk/>
            <pc:sldMk cId="307241452" sldId="325"/>
            <ac:spMk id="2" creationId="{16F21271-59CF-4C9C-AFC4-6EE38A87B808}"/>
          </ac:spMkLst>
        </pc:spChg>
        <pc:spChg chg="mod">
          <ac:chgData name="Kasslin, Mika (Nokia - FI/Espoo)" userId="67c41d2c-4987-4500-b415-d9e92aed693c" providerId="ADAL" clId="{2638EC85-6A27-D44A-BC25-D838A2F319A1}" dt="2021-03-23T06:13:25.421" v="4552" actId="13926"/>
          <ac:spMkLst>
            <pc:docMk/>
            <pc:sldMk cId="307241452" sldId="325"/>
            <ac:spMk id="3" creationId="{7CEC814B-A58D-4C87-9917-50E3D003FFB5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12:33.540" v="2493" actId="2696"/>
        <pc:sldMkLst>
          <pc:docMk/>
          <pc:sldMk cId="4050240343" sldId="326"/>
        </pc:sldMkLst>
      </pc:sldChg>
      <pc:sldChg chg="modSp mod delCm">
        <pc:chgData name="Kasslin, Mika (Nokia - FI/Espoo)" userId="67c41d2c-4987-4500-b415-d9e92aed693c" providerId="ADAL" clId="{2638EC85-6A27-D44A-BC25-D838A2F319A1}" dt="2021-03-23T06:14:09.169" v="4558" actId="20577"/>
        <pc:sldMkLst>
          <pc:docMk/>
          <pc:sldMk cId="1704975782" sldId="328"/>
        </pc:sldMkLst>
        <pc:spChg chg="mod">
          <ac:chgData name="Kasslin, Mika (Nokia - FI/Espoo)" userId="67c41d2c-4987-4500-b415-d9e92aed693c" providerId="ADAL" clId="{2638EC85-6A27-D44A-BC25-D838A2F319A1}" dt="2021-03-23T06:14:09.169" v="4558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2:01.248" v="4528" actId="13926"/>
        <pc:sldMkLst>
          <pc:docMk/>
          <pc:sldMk cId="946981746" sldId="329"/>
        </pc:sldMkLst>
        <pc:spChg chg="mod">
          <ac:chgData name="Kasslin, Mika (Nokia - FI/Espoo)" userId="67c41d2c-4987-4500-b415-d9e92aed693c" providerId="ADAL" clId="{2638EC85-6A27-D44A-BC25-D838A2F319A1}" dt="2021-03-22T14:45:59.694" v="4288" actId="20577"/>
          <ac:spMkLst>
            <pc:docMk/>
            <pc:sldMk cId="946981746" sldId="329"/>
            <ac:spMk id="2" creationId="{C8C99E19-E149-4F77-AAB2-6AF97FC5D4C0}"/>
          </ac:spMkLst>
        </pc:spChg>
        <pc:spChg chg="mod">
          <ac:chgData name="Kasslin, Mika (Nokia - FI/Espoo)" userId="67c41d2c-4987-4500-b415-d9e92aed693c" providerId="ADAL" clId="{2638EC85-6A27-D44A-BC25-D838A2F319A1}" dt="2021-03-23T06:12:01.248" v="4528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45:56.598" v="4287" actId="2696"/>
        <pc:sldMkLst>
          <pc:docMk/>
          <pc:sldMk cId="859352276" sldId="330"/>
        </pc:sldMkLst>
      </pc:sldChg>
      <pc:sldChg chg="del">
        <pc:chgData name="Kasslin, Mika (Nokia - FI/Espoo)" userId="67c41d2c-4987-4500-b415-d9e92aed693c" providerId="ADAL" clId="{2638EC85-6A27-D44A-BC25-D838A2F319A1}" dt="2021-03-22T14:12:10.374" v="2492" actId="2696"/>
        <pc:sldMkLst>
          <pc:docMk/>
          <pc:sldMk cId="1270419353" sldId="333"/>
        </pc:sldMkLst>
      </pc:sldChg>
      <pc:sldChg chg="del">
        <pc:chgData name="Kasslin, Mika (Nokia - FI/Espoo)" userId="67c41d2c-4987-4500-b415-d9e92aed693c" providerId="ADAL" clId="{2638EC85-6A27-D44A-BC25-D838A2F319A1}" dt="2021-03-22T14:35:07.061" v="3362" actId="2696"/>
        <pc:sldMkLst>
          <pc:docMk/>
          <pc:sldMk cId="1466351738" sldId="334"/>
        </pc:sldMkLst>
      </pc:sldChg>
      <pc:sldChg chg="modSp new mod delCm">
        <pc:chgData name="Kasslin, Mika (Nokia - FI/Espoo)" userId="67c41d2c-4987-4500-b415-d9e92aed693c" providerId="ADAL" clId="{2638EC85-6A27-D44A-BC25-D838A2F319A1}" dt="2021-03-23T06:11:47.753" v="4526" actId="20577"/>
        <pc:sldMkLst>
          <pc:docMk/>
          <pc:sldMk cId="1668250981" sldId="335"/>
        </pc:sldMkLst>
        <pc:spChg chg="mod">
          <ac:chgData name="Kasslin, Mika (Nokia - FI/Espoo)" userId="67c41d2c-4987-4500-b415-d9e92aed693c" providerId="ADAL" clId="{2638EC85-6A27-D44A-BC25-D838A2F319A1}" dt="2021-03-22T10:07:26.981" v="13" actId="20577"/>
          <ac:spMkLst>
            <pc:docMk/>
            <pc:sldMk cId="1668250981" sldId="335"/>
            <ac:spMk id="2" creationId="{6E040630-7F34-6C4A-AC52-4D5FF0C815E0}"/>
          </ac:spMkLst>
        </pc:spChg>
        <pc:spChg chg="mod">
          <ac:chgData name="Kasslin, Mika (Nokia - FI/Espoo)" userId="67c41d2c-4987-4500-b415-d9e92aed693c" providerId="ADAL" clId="{2638EC85-6A27-D44A-BC25-D838A2F319A1}" dt="2021-03-23T06:11:47.753" v="4526" actId="20577"/>
          <ac:spMkLst>
            <pc:docMk/>
            <pc:sldMk cId="1668250981" sldId="335"/>
            <ac:spMk id="3" creationId="{9AB3F7AA-37B4-0942-A4BA-9B890C6110A6}"/>
          </ac:spMkLst>
        </pc:spChg>
      </pc:sldChg>
      <pc:sldChg chg="modSp new mod">
        <pc:chgData name="Kasslin, Mika (Nokia - FI/Espoo)" userId="67c41d2c-4987-4500-b415-d9e92aed693c" providerId="ADAL" clId="{2638EC85-6A27-D44A-BC25-D838A2F319A1}" dt="2021-03-23T06:12:36.442" v="4546" actId="20577"/>
        <pc:sldMkLst>
          <pc:docMk/>
          <pc:sldMk cId="173697168" sldId="336"/>
        </pc:sldMkLst>
        <pc:spChg chg="mod">
          <ac:chgData name="Kasslin, Mika (Nokia - FI/Espoo)" userId="67c41d2c-4987-4500-b415-d9e92aed693c" providerId="ADAL" clId="{2638EC85-6A27-D44A-BC25-D838A2F319A1}" dt="2021-03-23T06:12:11.706" v="4539" actId="20577"/>
          <ac:spMkLst>
            <pc:docMk/>
            <pc:sldMk cId="173697168" sldId="336"/>
            <ac:spMk id="2" creationId="{408F7E1E-B272-8E4E-BA11-7CA25A76C277}"/>
          </ac:spMkLst>
        </pc:spChg>
        <pc:spChg chg="mod">
          <ac:chgData name="Kasslin, Mika (Nokia - FI/Espoo)" userId="67c41d2c-4987-4500-b415-d9e92aed693c" providerId="ADAL" clId="{2638EC85-6A27-D44A-BC25-D838A2F319A1}" dt="2021-03-23T06:12:36.442" v="4546" actId="20577"/>
          <ac:spMkLst>
            <pc:docMk/>
            <pc:sldMk cId="173697168" sldId="336"/>
            <ac:spMk id="3" creationId="{6307100D-C9E8-0944-88F5-027AB8AA8E96}"/>
          </ac:spMkLst>
        </pc:spChg>
      </pc:sldChg>
      <pc:sldMasterChg chg="modSp mod">
        <pc:chgData name="Kasslin, Mika (Nokia - FI/Espoo)" userId="67c41d2c-4987-4500-b415-d9e92aed693c" providerId="ADAL" clId="{2638EC85-6A27-D44A-BC25-D838A2F319A1}" dt="2021-03-22T14:36:45.568" v="3372" actId="20577"/>
        <pc:sldMasterMkLst>
          <pc:docMk/>
          <pc:sldMasterMk cId="539040119" sldId="2147483695"/>
        </pc:sldMasterMkLst>
        <pc:spChg chg="mod">
          <ac:chgData name="Kasslin, Mika (Nokia - FI/Espoo)" userId="67c41d2c-4987-4500-b415-d9e92aed693c" providerId="ADAL" clId="{2638EC85-6A27-D44A-BC25-D838A2F319A1}" dt="2021-03-22T14:36:45.568" v="3372" actId="20577"/>
          <ac:spMkLst>
            <pc:docMk/>
            <pc:sldMasterMk cId="539040119" sldId="2147483695"/>
            <ac:spMk id="11" creationId="{A2C1934C-D9E1-4B95-BD7A-3A16B08E8C44}"/>
          </ac:spMkLst>
        </pc:spChg>
      </pc:sldMasterChg>
    </pc:docChg>
  </pc:docChgLst>
  <pc:docChgLst>
    <pc:chgData name="Galati Giordano, Lorenzo (Nokia - DE/Stuttgart)" userId="d670983f-5ed8-4511-999e-9a574b4ae3ee" providerId="ADAL" clId="{9DBECB6D-E04A-47CF-8E95-C13E1479C5B7}"/>
    <pc:docChg chg="undo custSel modSld">
      <pc:chgData name="Galati Giordano, Lorenzo (Nokia - DE/Stuttgart)" userId="d670983f-5ed8-4511-999e-9a574b4ae3ee" providerId="ADAL" clId="{9DBECB6D-E04A-47CF-8E95-C13E1479C5B7}" dt="2021-03-22T21:29:17.237" v="305" actId="20577"/>
      <pc:docMkLst>
        <pc:docMk/>
      </pc:docMkLst>
      <pc:sldChg chg="modSp addCm modCm">
        <pc:chgData name="Galati Giordano, Lorenzo (Nokia - DE/Stuttgart)" userId="d670983f-5ed8-4511-999e-9a574b4ae3ee" providerId="ADAL" clId="{9DBECB6D-E04A-47CF-8E95-C13E1479C5B7}" dt="2021-03-22T21:21:37.924" v="256" actId="14100"/>
        <pc:sldMkLst>
          <pc:docMk/>
          <pc:sldMk cId="307241452" sldId="325"/>
        </pc:sldMkLst>
        <pc:spChg chg="mod">
          <ac:chgData name="Galati Giordano, Lorenzo (Nokia - DE/Stuttgart)" userId="d670983f-5ed8-4511-999e-9a574b4ae3ee" providerId="ADAL" clId="{9DBECB6D-E04A-47CF-8E95-C13E1479C5B7}" dt="2021-03-22T21:21:37.924" v="256" actId="14100"/>
          <ac:spMkLst>
            <pc:docMk/>
            <pc:sldMk cId="307241452" sldId="325"/>
            <ac:spMk id="3" creationId="{7CEC814B-A58D-4C87-9917-50E3D003FFB5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9:17.237" v="305" actId="20577"/>
        <pc:sldMkLst>
          <pc:docMk/>
          <pc:sldMk cId="1704975782" sldId="328"/>
        </pc:sldMkLst>
        <pc:spChg chg="mod">
          <ac:chgData name="Galati Giordano, Lorenzo (Nokia - DE/Stuttgart)" userId="d670983f-5ed8-4511-999e-9a574b4ae3ee" providerId="ADAL" clId="{9DBECB6D-E04A-47CF-8E95-C13E1479C5B7}" dt="2021-03-22T21:29:17.237" v="305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6:48.982" v="285"/>
        <pc:sldMkLst>
          <pc:docMk/>
          <pc:sldMk cId="946981746" sldId="329"/>
        </pc:sldMkLst>
        <pc:spChg chg="mod">
          <ac:chgData name="Galati Giordano, Lorenzo (Nokia - DE/Stuttgart)" userId="d670983f-5ed8-4511-999e-9a574b4ae3ee" providerId="ADAL" clId="{9DBECB6D-E04A-47CF-8E95-C13E1479C5B7}" dt="2021-03-22T21:26:32.027" v="283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modSp addCm delCm modCm">
        <pc:chgData name="Galati Giordano, Lorenzo (Nokia - DE/Stuttgart)" userId="d670983f-5ed8-4511-999e-9a574b4ae3ee" providerId="ADAL" clId="{9DBECB6D-E04A-47CF-8E95-C13E1479C5B7}" dt="2021-03-22T21:12:05.689" v="99"/>
        <pc:sldMkLst>
          <pc:docMk/>
          <pc:sldMk cId="1668250981" sldId="335"/>
        </pc:sldMkLst>
        <pc:spChg chg="mod">
          <ac:chgData name="Galati Giordano, Lorenzo (Nokia - DE/Stuttgart)" userId="d670983f-5ed8-4511-999e-9a574b4ae3ee" providerId="ADAL" clId="{9DBECB6D-E04A-47CF-8E95-C13E1479C5B7}" dt="2021-03-22T21:09:40.368" v="58" actId="20577"/>
          <ac:spMkLst>
            <pc:docMk/>
            <pc:sldMk cId="1668250981" sldId="335"/>
            <ac:spMk id="3" creationId="{9AB3F7AA-37B4-0942-A4BA-9B890C6110A6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62240-A291-45F9-A4E0-572AF6DA2E6A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98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C64368-854D-423B-97FE-C1F9057AB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12931" y="6475413"/>
            <a:ext cx="206466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869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693DD52-9E3C-4CC6-A851-C36412513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7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C217227-89F8-4966-92E8-2143456E9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4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D118173-C57E-46C0-86C7-1CB2A3166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1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A71A064-56DD-49D7-8F4A-22B8971C13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3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7C9B283-3C2D-4930-9837-12D0B1DD26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83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035A0E9-1259-435A-BE48-75B6022EE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25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EA74DC-082D-44B5-9607-119709ED6A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45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483A17-BCB3-4A3C-8CAE-E2A30964D7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80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90CAFB4-EB9F-401B-A1F8-18FCE0B89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511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49D1F4-56A5-440D-A440-15DEF2D47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115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27231" y="6475413"/>
            <a:ext cx="206466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39180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802.11-2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1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/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0709</a:t>
            </a:r>
            <a:r>
              <a:rPr lang="en-US" sz="1800" b="1" dirty="0" smtClean="0">
                <a:cs typeface="+mn-cs"/>
              </a:rPr>
              <a:t>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A2C1934C-D9E1-4B95-BD7A-3A16B08E8C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84795" y="332601"/>
            <a:ext cx="150682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 smtClean="0">
                <a:cs typeface="+mn-cs"/>
              </a:rPr>
              <a:t>April </a:t>
            </a:r>
            <a:r>
              <a:rPr lang="en-US" sz="1800" b="1" dirty="0">
                <a:cs typeface="+mn-cs"/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53904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26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7" y="514928"/>
            <a:ext cx="10363200" cy="1470025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Discussion on B55 of Common Info Field in EHT TF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5220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2021-04-</a:t>
            </a:r>
            <a:r>
              <a:rPr lang="en-US" sz="2000" b="0" dirty="0" smtClean="0"/>
              <a:t>21</a:t>
            </a:r>
            <a:endParaRPr lang="en-GB" sz="2000" b="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03006" y="6492875"/>
            <a:ext cx="2743200" cy="365125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2" name="页脚占位符 4">
            <a:extLst>
              <a:ext uri="{FF2B5EF4-FFF2-40B4-BE49-F238E27FC236}">
                <a16:creationId xmlns:a16="http://schemas.microsoft.com/office/drawing/2014/main" id="{75BF2F47-7382-4FD2-8C90-3E69AFED0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63037" y="6492875"/>
            <a:ext cx="2064669" cy="276999"/>
          </a:xfrm>
        </p:spPr>
        <p:txBody>
          <a:bodyPr/>
          <a:lstStyle/>
          <a:p>
            <a:r>
              <a:rPr lang="da-DK" dirty="0" smtClean="0"/>
              <a:t>Xiangxin Gu (Unisoc)</a:t>
            </a:r>
            <a:endParaRPr lang="en-GB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357956" y="276796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6945100"/>
              </p:ext>
            </p:extLst>
          </p:nvPr>
        </p:nvGraphicFramePr>
        <p:xfrm>
          <a:off x="2360613" y="3395663"/>
          <a:ext cx="8289925" cy="383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Document" r:id="rId3" imgW="9525148" imgH="4424254" progId="Word.Document.8">
                  <p:embed/>
                </p:oleObj>
              </mc:Choice>
              <mc:Fallback>
                <p:oleObj name="Document" r:id="rId3" imgW="9525148" imgH="4424254" progId="Word.Document.8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0613" y="3395663"/>
                        <a:ext cx="8289925" cy="3838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6111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0AD7E99-457E-4542-84F8-EE86FBBA9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416629"/>
            <a:ext cx="10363200" cy="4058784"/>
          </a:xfrm>
        </p:spPr>
        <p:txBody>
          <a:bodyPr/>
          <a:lstStyle/>
          <a:p>
            <a:r>
              <a:rPr lang="en-US" altLang="zh-CN" dirty="0"/>
              <a:t>[1] </a:t>
            </a:r>
            <a:r>
              <a:rPr lang="en-US" altLang="zh-CN" dirty="0">
                <a:hlinkClick r:id="rId2"/>
              </a:rPr>
              <a:t>https://mentor.ieee.org/802.11/dcn/20/11-20-1935-26-00be-compendium-of-straw-polls-and-potential-changes-to-the-specification-framework-document-part-2.docx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12074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196193"/>
            <a:ext cx="10363200" cy="382088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1)  11be has agreed to use B55 of Common </a:t>
            </a:r>
            <a:r>
              <a:rPr lang="en-US" dirty="0"/>
              <a:t>I</a:t>
            </a:r>
            <a:r>
              <a:rPr lang="en-US" dirty="0" smtClean="0"/>
              <a:t>nfo </a:t>
            </a:r>
            <a:r>
              <a:rPr lang="en-US" dirty="0"/>
              <a:t>F</a:t>
            </a:r>
            <a:r>
              <a:rPr lang="en-US" dirty="0" smtClean="0"/>
              <a:t>ield to indicate the presence of Special User Info Field in EHT TF </a:t>
            </a:r>
            <a:r>
              <a:rPr lang="en-US" altLang="zh-CN" dirty="0" smtClean="0"/>
              <a:t>variants</a:t>
            </a:r>
            <a:endParaRPr lang="en-US" dirty="0" smtClean="0"/>
          </a:p>
          <a:p>
            <a:pPr lvl="1"/>
            <a:r>
              <a:rPr lang="en-GB" altLang="zh-CN" b="0" dirty="0"/>
              <a:t>B55 is set to 1 to indicate that there is no Special User Info field in the Trigger frame.</a:t>
            </a:r>
            <a:endParaRPr lang="zh-CN" altLang="zh-CN" b="0" dirty="0"/>
          </a:p>
          <a:p>
            <a:pPr lvl="1"/>
            <a:r>
              <a:rPr lang="en-GB" altLang="zh-CN" b="0" dirty="0"/>
              <a:t>B55 is set to 0 to indicate that the Special User Info field is present in the Trigger frame</a:t>
            </a:r>
            <a:r>
              <a:rPr lang="en-GB" altLang="zh-CN" b="0" dirty="0" smtClean="0"/>
              <a:t>.</a:t>
            </a:r>
          </a:p>
          <a:p>
            <a:pPr lvl="1"/>
            <a:endParaRPr lang="zh-CN" altLang="zh-CN" b="0" dirty="0"/>
          </a:p>
          <a:p>
            <a:pPr marL="0" indent="0">
              <a:buNone/>
            </a:pPr>
            <a:r>
              <a:rPr lang="en-US" dirty="0" smtClean="0"/>
              <a:t>2)  11be has agreed that the Special User Info Field shall be present in all EHT TF variants 11be </a:t>
            </a:r>
            <a:r>
              <a:rPr lang="en-US" altLang="zh-CN" dirty="0" smtClean="0"/>
              <a:t>in </a:t>
            </a:r>
            <a:r>
              <a:rPr lang="en-US" dirty="0" smtClean="0"/>
              <a:t>R1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250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539093"/>
            <a:ext cx="10363200" cy="3690256"/>
          </a:xfrm>
        </p:spPr>
        <p:txBody>
          <a:bodyPr/>
          <a:lstStyle/>
          <a:p>
            <a:r>
              <a:rPr lang="en-US" altLang="zh-CN" dirty="0" smtClean="0"/>
              <a:t>Is it necessary for the B55 of the Common Info Field in EHT TF to indicate the presence of the Special User Info Field?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362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71650"/>
            <a:ext cx="10363200" cy="4457699"/>
          </a:xfrm>
        </p:spPr>
        <p:txBody>
          <a:bodyPr/>
          <a:lstStyle/>
          <a:p>
            <a:r>
              <a:rPr lang="en-US" dirty="0" smtClean="0"/>
              <a:t>Scenario 1 – non-AP EHT STA associated with EHT AP</a:t>
            </a:r>
          </a:p>
          <a:p>
            <a:pPr lvl="1"/>
            <a:r>
              <a:rPr lang="en-GB" altLang="zh-CN" dirty="0" smtClean="0"/>
              <a:t>The non-AP EHT STA can tell the Special User Info Field from User Info Fields via AID12=2007 because the Special </a:t>
            </a:r>
            <a:r>
              <a:rPr lang="en-GB" altLang="zh-CN" dirty="0"/>
              <a:t>User Info Field is always there in EHT TF. </a:t>
            </a:r>
            <a:endParaRPr lang="en-GB" altLang="zh-CN" dirty="0" smtClean="0"/>
          </a:p>
          <a:p>
            <a:pPr lvl="1"/>
            <a:endParaRPr lang="en-GB" altLang="zh-CN" dirty="0" smtClean="0"/>
          </a:p>
          <a:p>
            <a:r>
              <a:rPr lang="en-US" altLang="zh-CN" dirty="0"/>
              <a:t>Scenario 2</a:t>
            </a:r>
            <a:r>
              <a:rPr lang="en-US" altLang="zh-CN" dirty="0" smtClean="0"/>
              <a:t> </a:t>
            </a:r>
            <a:r>
              <a:rPr lang="en-US" altLang="zh-CN" dirty="0"/>
              <a:t>– </a:t>
            </a:r>
            <a:r>
              <a:rPr lang="en-US" altLang="zh-CN" dirty="0" smtClean="0"/>
              <a:t>non-AP </a:t>
            </a:r>
            <a:r>
              <a:rPr lang="en-US" altLang="zh-CN" dirty="0"/>
              <a:t>EHT STA associated with </a:t>
            </a:r>
            <a:r>
              <a:rPr lang="en-US" altLang="zh-CN" dirty="0" smtClean="0"/>
              <a:t>HE AP</a:t>
            </a:r>
            <a:endParaRPr lang="en-US" altLang="zh-CN" dirty="0"/>
          </a:p>
          <a:p>
            <a:pPr lvl="1"/>
            <a:r>
              <a:rPr lang="en-GB" altLang="zh-CN" dirty="0"/>
              <a:t>The </a:t>
            </a:r>
            <a:r>
              <a:rPr lang="en-GB" altLang="zh-CN" dirty="0" smtClean="0"/>
              <a:t>non-AP </a:t>
            </a:r>
            <a:r>
              <a:rPr lang="en-GB" altLang="zh-CN" dirty="0"/>
              <a:t>EHT STA</a:t>
            </a:r>
            <a:r>
              <a:rPr lang="en-GB" altLang="zh-CN" dirty="0" smtClean="0"/>
              <a:t> will not take the User </a:t>
            </a:r>
            <a:r>
              <a:rPr lang="en-GB" altLang="zh-CN" dirty="0"/>
              <a:t>Info Fields </a:t>
            </a:r>
            <a:r>
              <a:rPr lang="en-GB" altLang="zh-CN" dirty="0" smtClean="0"/>
              <a:t>with AID12=2007 as the Special </a:t>
            </a:r>
            <a:r>
              <a:rPr lang="en-GB" altLang="zh-CN" dirty="0"/>
              <a:t>User Info </a:t>
            </a:r>
            <a:r>
              <a:rPr lang="en-GB" altLang="zh-CN" dirty="0" smtClean="0"/>
              <a:t>Field even if AID 2007 is assigned because it knows </a:t>
            </a:r>
            <a:r>
              <a:rPr lang="en-GB" altLang="zh-CN" dirty="0"/>
              <a:t>the BSS is not an EHT BSS</a:t>
            </a:r>
            <a:r>
              <a:rPr lang="en-GB" altLang="zh-CN" dirty="0" smtClean="0"/>
              <a:t>.</a:t>
            </a:r>
            <a:endParaRPr lang="zh-CN" altLang="zh-CN" dirty="0"/>
          </a:p>
          <a:p>
            <a:pPr lvl="1"/>
            <a:endParaRPr lang="en-GB" altLang="zh-CN" dirty="0"/>
          </a:p>
          <a:p>
            <a:r>
              <a:rPr lang="en-US" altLang="zh-CN" dirty="0"/>
              <a:t>Scenario </a:t>
            </a:r>
            <a:r>
              <a:rPr lang="en-US" altLang="zh-CN" dirty="0" smtClean="0"/>
              <a:t>3 </a:t>
            </a:r>
            <a:r>
              <a:rPr lang="en-US" altLang="zh-CN" dirty="0"/>
              <a:t>– non-AP HE STA associated with EHT AP</a:t>
            </a:r>
          </a:p>
          <a:p>
            <a:pPr lvl="1"/>
            <a:r>
              <a:rPr lang="en-GB" altLang="zh-CN" dirty="0"/>
              <a:t>The non-AP HE STA will not use the Special User Info </a:t>
            </a:r>
            <a:r>
              <a:rPr lang="en-GB" altLang="zh-CN" dirty="0" smtClean="0"/>
              <a:t>Field </a:t>
            </a:r>
            <a:r>
              <a:rPr lang="en-GB" altLang="zh-CN" dirty="0"/>
              <a:t>because </a:t>
            </a:r>
            <a:r>
              <a:rPr lang="en-GB" altLang="zh-CN" dirty="0" smtClean="0"/>
              <a:t>no non-AP HE STA will be assigned with AID 2007.</a:t>
            </a:r>
            <a:endParaRPr lang="en-GB" altLang="zh-CN" dirty="0"/>
          </a:p>
          <a:p>
            <a:pPr lvl="1"/>
            <a:endParaRPr lang="zh-CN" altLang="zh-CN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626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71650"/>
            <a:ext cx="10363200" cy="4457699"/>
          </a:xfrm>
        </p:spPr>
        <p:txBody>
          <a:bodyPr/>
          <a:lstStyle/>
          <a:p>
            <a:r>
              <a:rPr lang="en-US" dirty="0" smtClean="0"/>
              <a:t>Scenario </a:t>
            </a:r>
            <a:r>
              <a:rPr lang="en-US" altLang="zh-CN" dirty="0" smtClean="0"/>
              <a:t>4</a:t>
            </a:r>
            <a:r>
              <a:rPr lang="en-US" dirty="0" smtClean="0"/>
              <a:t> – T</a:t>
            </a:r>
            <a:r>
              <a:rPr lang="en-US" altLang="zh-CN" dirty="0" smtClean="0"/>
              <a:t>he </a:t>
            </a:r>
            <a:r>
              <a:rPr lang="en-US" altLang="zh-CN" dirty="0"/>
              <a:t>Special User Info field can be </a:t>
            </a:r>
            <a:r>
              <a:rPr lang="en-US" altLang="zh-CN" dirty="0" smtClean="0"/>
              <a:t>omitted while</a:t>
            </a:r>
            <a:r>
              <a:rPr lang="en-US" dirty="0" smtClean="0"/>
              <a:t> only HE TB PPDUs are solicited by the EHT TF (B54 of the Common Info Field is set to 1) in P160 and there is not S160.</a:t>
            </a:r>
          </a:p>
          <a:p>
            <a:pPr lvl="1"/>
            <a:r>
              <a:rPr lang="en-GB" altLang="zh-CN" dirty="0"/>
              <a:t>The non-AP HE STA will not use the Special User Info Field because no </a:t>
            </a:r>
            <a:r>
              <a:rPr lang="en-GB" altLang="zh-CN" dirty="0" smtClean="0"/>
              <a:t>non-AP HE STA </a:t>
            </a:r>
            <a:r>
              <a:rPr lang="en-GB" altLang="zh-CN" dirty="0"/>
              <a:t>will be assigned with AID 2007.</a:t>
            </a:r>
          </a:p>
          <a:p>
            <a:pPr lvl="1"/>
            <a:r>
              <a:rPr lang="en-GB" altLang="zh-CN" dirty="0" smtClean="0"/>
              <a:t>The non-AP EHT STA will not </a:t>
            </a:r>
            <a:r>
              <a:rPr lang="en-GB" altLang="zh-CN" dirty="0"/>
              <a:t>use the Special User Info Field </a:t>
            </a:r>
            <a:r>
              <a:rPr lang="en-GB" altLang="zh-CN" dirty="0" smtClean="0"/>
              <a:t>in this case either, for the information in the field is useless for HE TB PPDU.</a:t>
            </a:r>
          </a:p>
          <a:p>
            <a:pPr lvl="1"/>
            <a:r>
              <a:rPr lang="en-GB" altLang="zh-CN" dirty="0" smtClean="0"/>
              <a:t>Whether there is the Special User Info field in this case should be specified. (i.e., clarification is needed for the 2nd </a:t>
            </a:r>
            <a:r>
              <a:rPr lang="en-GB" altLang="zh-CN" dirty="0"/>
              <a:t>approved </a:t>
            </a:r>
            <a:r>
              <a:rPr lang="en-GB" altLang="zh-CN" dirty="0" smtClean="0"/>
              <a:t>SP in the recap slide.)</a:t>
            </a:r>
          </a:p>
          <a:p>
            <a:pPr lvl="2"/>
            <a:r>
              <a:rPr lang="en-GB" altLang="zh-CN" dirty="0" smtClean="0"/>
              <a:t>If Y, specify there is</a:t>
            </a:r>
            <a:r>
              <a:rPr lang="en-GB" altLang="zh-CN" dirty="0"/>
              <a:t> </a:t>
            </a:r>
            <a:r>
              <a:rPr lang="en-GB" altLang="zh-CN" dirty="0" smtClean="0"/>
              <a:t>the Special User Info Field in the EHT TF, which can be bypassed by the </a:t>
            </a:r>
            <a:r>
              <a:rPr lang="en-GB" altLang="zh-CN" dirty="0"/>
              <a:t>non-AP EHT </a:t>
            </a:r>
            <a:r>
              <a:rPr lang="en-GB" altLang="zh-CN" dirty="0" smtClean="0"/>
              <a:t>STA.</a:t>
            </a:r>
          </a:p>
          <a:p>
            <a:pPr lvl="2"/>
            <a:r>
              <a:rPr lang="en-GB" altLang="zh-CN" dirty="0" smtClean="0"/>
              <a:t>If N, specify there is </a:t>
            </a:r>
            <a:r>
              <a:rPr lang="en-GB" altLang="zh-CN" dirty="0"/>
              <a:t>not the Special User Info Field in the EHT TF. </a:t>
            </a:r>
            <a:r>
              <a:rPr lang="en-GB" altLang="zh-CN" dirty="0" smtClean="0"/>
              <a:t>The </a:t>
            </a:r>
            <a:r>
              <a:rPr lang="en-GB" altLang="zh-CN" dirty="0"/>
              <a:t>non-AP EHT STA </a:t>
            </a:r>
            <a:r>
              <a:rPr lang="en-GB" altLang="zh-CN" dirty="0" smtClean="0"/>
              <a:t>knows there is no Special User Info Field (B54=1 and no S160).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117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0AD7E99-457E-4542-84F8-EE86FBBA9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03423"/>
            <a:ext cx="10363200" cy="4571990"/>
          </a:xfrm>
        </p:spPr>
        <p:txBody>
          <a:bodyPr/>
          <a:lstStyle/>
          <a:p>
            <a:r>
              <a:rPr lang="en-GB" altLang="zh-CN" dirty="0"/>
              <a:t>Whether there is the Special User Info field should be specified </a:t>
            </a:r>
            <a:r>
              <a:rPr lang="en-GB" altLang="zh-CN" dirty="0" smtClean="0"/>
              <a:t>for the case that </a:t>
            </a:r>
            <a:r>
              <a:rPr lang="en-GB" altLang="zh-CN" dirty="0"/>
              <a:t>only HE TB PPDU is solicited by EHT TF in P160 and there is no S160.</a:t>
            </a:r>
            <a:endParaRPr lang="en-US" altLang="zh-CN" dirty="0"/>
          </a:p>
          <a:p>
            <a:endParaRPr lang="en-US" dirty="0" smtClean="0"/>
          </a:p>
          <a:p>
            <a:r>
              <a:rPr lang="en-US" dirty="0" smtClean="0"/>
              <a:t>Based on the above analysis, there is no need to use </a:t>
            </a:r>
            <a:r>
              <a:rPr lang="en-US" altLang="zh-CN" dirty="0"/>
              <a:t>B55 of the Common Info Field </a:t>
            </a:r>
            <a:r>
              <a:rPr lang="en-US" altLang="zh-CN" dirty="0" smtClean="0"/>
              <a:t>to </a:t>
            </a:r>
            <a:r>
              <a:rPr lang="en-US" dirty="0" smtClean="0"/>
              <a:t>indicate of presence of the Special User Info Field</a:t>
            </a:r>
            <a:r>
              <a:rPr lang="en-US" altLang="zh-CN" dirty="0" smtClean="0"/>
              <a:t>. The B55 can be reserved with the </a:t>
            </a:r>
            <a:r>
              <a:rPr lang="en-US" altLang="zh-CN" dirty="0" smtClean="0"/>
              <a:t>benefits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The additional step of processing the B55 can be saved in non-AP EHT STA.</a:t>
            </a:r>
          </a:p>
          <a:p>
            <a:pPr lvl="1"/>
            <a:r>
              <a:rPr lang="en-US" altLang="zh-CN" b="0" dirty="0" smtClean="0"/>
              <a:t>More bits can be reserved for future use.</a:t>
            </a:r>
          </a:p>
          <a:p>
            <a:pPr marL="457200" lvl="1" indent="0">
              <a:buNone/>
            </a:pPr>
            <a:r>
              <a:rPr lang="en-US" altLang="zh-CN" dirty="0" smtClean="0"/>
              <a:t>Note - For </a:t>
            </a:r>
            <a:r>
              <a:rPr lang="en-US" altLang="zh-CN" dirty="0"/>
              <a:t>R2, we can have further discussion in future. Indication </a:t>
            </a:r>
            <a:r>
              <a:rPr lang="en-US" altLang="zh-CN" dirty="0" smtClean="0"/>
              <a:t>of </a:t>
            </a:r>
            <a:r>
              <a:rPr lang="en-US" altLang="zh-CN" dirty="0"/>
              <a:t>the presence of the Special User Info Field </a:t>
            </a:r>
            <a:r>
              <a:rPr lang="en-US" altLang="zh-CN" dirty="0" smtClean="0"/>
              <a:t>can </a:t>
            </a:r>
            <a:r>
              <a:rPr lang="en-US" altLang="zh-CN" dirty="0"/>
              <a:t>be added even if there are scenarios and requirements</a:t>
            </a:r>
            <a:r>
              <a:rPr lang="en-US" altLang="zh-CN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1603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0AD7E99-457E-4542-84F8-EE86FBBA9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416629"/>
            <a:ext cx="10363200" cy="4058784"/>
          </a:xfrm>
        </p:spPr>
        <p:txBody>
          <a:bodyPr/>
          <a:lstStyle/>
          <a:p>
            <a:r>
              <a:rPr lang="en-GB" altLang="zh-CN" b="0" dirty="0"/>
              <a:t>Whether there is the Special User Info field </a:t>
            </a:r>
            <a:r>
              <a:rPr lang="en-GB" altLang="zh-CN" b="0" dirty="0" smtClean="0"/>
              <a:t>is specified for the case that </a:t>
            </a:r>
            <a:r>
              <a:rPr lang="en-GB" altLang="zh-CN" b="0" dirty="0"/>
              <a:t>only HE TB PPDU is solicited by EHT TF in P160 and there is no S160.</a:t>
            </a:r>
            <a:endParaRPr lang="en-US" altLang="zh-CN" b="0" dirty="0"/>
          </a:p>
          <a:p>
            <a:endParaRPr lang="en-US" altLang="zh-CN" b="0" dirty="0" smtClean="0"/>
          </a:p>
          <a:p>
            <a:r>
              <a:rPr lang="en-US" altLang="zh-CN" b="0" dirty="0" smtClean="0"/>
              <a:t>B55 </a:t>
            </a:r>
            <a:r>
              <a:rPr lang="en-US" altLang="zh-CN" b="0" dirty="0"/>
              <a:t>of </a:t>
            </a:r>
            <a:r>
              <a:rPr lang="en-US" altLang="zh-CN" b="0" dirty="0" smtClean="0"/>
              <a:t>the Common </a:t>
            </a:r>
            <a:r>
              <a:rPr lang="en-US" altLang="zh-CN" b="0" dirty="0"/>
              <a:t>Info Field in ETH TF is reserved in R1.</a:t>
            </a:r>
          </a:p>
          <a:p>
            <a:pPr marL="457200" lvl="1" indent="0">
              <a:buNone/>
            </a:pPr>
            <a:r>
              <a:rPr lang="en-US" altLang="zh-CN" dirty="0"/>
              <a:t>Note - For R2, we can have further </a:t>
            </a:r>
            <a:r>
              <a:rPr lang="en-US" altLang="zh-CN" dirty="0" smtClean="0"/>
              <a:t>discussion in future on the indication of presence of the Special User Info Field in EHT TF.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07737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0AD7E99-457E-4542-84F8-EE86FBBA9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65565"/>
            <a:ext cx="10363200" cy="4058784"/>
          </a:xfrm>
        </p:spPr>
        <p:txBody>
          <a:bodyPr/>
          <a:lstStyle/>
          <a:p>
            <a:r>
              <a:rPr lang="en-US" altLang="zh-CN" b="0" dirty="0" smtClean="0"/>
              <a:t>Do you support </a:t>
            </a:r>
            <a:r>
              <a:rPr lang="en-GB" altLang="zh-CN" b="0" dirty="0" smtClean="0"/>
              <a:t>that </a:t>
            </a:r>
            <a:r>
              <a:rPr lang="en-GB" altLang="zh-CN" b="0" dirty="0"/>
              <a:t>there </a:t>
            </a:r>
            <a:r>
              <a:rPr lang="en-GB" altLang="zh-CN" b="0" dirty="0" smtClean="0"/>
              <a:t>is the </a:t>
            </a:r>
            <a:r>
              <a:rPr lang="en-GB" altLang="zh-CN" b="0" dirty="0"/>
              <a:t>Special User Info </a:t>
            </a:r>
            <a:r>
              <a:rPr lang="en-GB" altLang="zh-CN" b="0" dirty="0" smtClean="0"/>
              <a:t>Field in the EHT TF to solicit HE </a:t>
            </a:r>
            <a:r>
              <a:rPr lang="en-GB" altLang="zh-CN" b="0" dirty="0"/>
              <a:t>TB PPDU </a:t>
            </a:r>
            <a:r>
              <a:rPr lang="en-GB" altLang="zh-CN" b="0" dirty="0" smtClean="0"/>
              <a:t>only in </a:t>
            </a:r>
            <a:r>
              <a:rPr lang="en-GB" altLang="zh-CN" b="0" dirty="0"/>
              <a:t>P160 and there is no S160</a:t>
            </a:r>
            <a:r>
              <a:rPr lang="en-US" altLang="zh-CN" b="0" dirty="0" smtClean="0"/>
              <a:t>.</a:t>
            </a:r>
          </a:p>
          <a:p>
            <a:pPr lvl="1"/>
            <a:r>
              <a:rPr lang="en-US" altLang="zh-CN" dirty="0" smtClean="0"/>
              <a:t>Option1: Yes and there is the Special User Info Field.</a:t>
            </a:r>
          </a:p>
          <a:p>
            <a:pPr lvl="1"/>
            <a:r>
              <a:rPr lang="en-US" altLang="zh-CN" dirty="0" smtClean="0"/>
              <a:t>Option2: Yes and</a:t>
            </a:r>
            <a:r>
              <a:rPr lang="en-US" altLang="zh-CN" b="0" dirty="0" smtClean="0"/>
              <a:t> there is not the Special User Info Field.</a:t>
            </a:r>
          </a:p>
        </p:txBody>
      </p:sp>
    </p:spTree>
    <p:extLst>
      <p:ext uri="{BB962C8B-B14F-4D97-AF65-F5344CB8AC3E}">
        <p14:creationId xmlns:p14="http://schemas.microsoft.com/office/powerpoint/2010/main" val="288697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0AD7E99-457E-4542-84F8-EE86FBBA9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416629"/>
            <a:ext cx="10363200" cy="4058784"/>
          </a:xfrm>
        </p:spPr>
        <p:txBody>
          <a:bodyPr/>
          <a:lstStyle/>
          <a:p>
            <a:r>
              <a:rPr lang="en-US" altLang="zh-CN" b="0" dirty="0" smtClean="0"/>
              <a:t>Do you support to reserve B55 </a:t>
            </a:r>
            <a:r>
              <a:rPr lang="en-US" altLang="zh-CN" b="0" dirty="0"/>
              <a:t>of </a:t>
            </a:r>
            <a:r>
              <a:rPr lang="en-US" altLang="zh-CN" b="0" dirty="0" smtClean="0"/>
              <a:t>the Common </a:t>
            </a:r>
            <a:r>
              <a:rPr lang="en-US" altLang="zh-CN" b="0" dirty="0"/>
              <a:t>Info Field in ETH TF </a:t>
            </a:r>
            <a:r>
              <a:rPr lang="en-US" altLang="zh-CN" b="0" dirty="0" smtClean="0"/>
              <a:t>in R1?</a:t>
            </a:r>
            <a:endParaRPr lang="en-US" altLang="zh-CN" b="0" dirty="0"/>
          </a:p>
          <a:p>
            <a:pPr marL="457200" lvl="1" indent="0">
              <a:buNone/>
            </a:pPr>
            <a:r>
              <a:rPr lang="en-US" altLang="zh-CN" dirty="0"/>
              <a:t>Note - For R2, we can have further discussion on the indication of presence of </a:t>
            </a:r>
            <a:r>
              <a:rPr lang="en-US" altLang="zh-CN" dirty="0" smtClean="0"/>
              <a:t>the Special </a:t>
            </a:r>
            <a:r>
              <a:rPr lang="en-US" altLang="zh-CN" dirty="0"/>
              <a:t>User Info Field in EHT TF</a:t>
            </a:r>
            <a:r>
              <a:rPr lang="en-US" altLang="zh-CN" dirty="0" smtClean="0"/>
              <a:t>.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3794323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SharedContentType xmlns="Microsoft.SharePoint.Taxonomy.ContentTypeSync" SourceId="34c87397-5fc1-491e-85e7-d6110dbe9cbd" ContentTypeId="0x0101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11" ma:contentTypeDescription="Create a new document." ma:contentTypeScope="" ma:versionID="d3f9616aba83445be3fc589d3b3abb49">
  <xsd:schema xmlns:xsd="http://www.w3.org/2001/XMLSchema" xmlns:xs="http://www.w3.org/2001/XMLSchema" xmlns:p="http://schemas.microsoft.com/office/2006/metadata/properties" xmlns:ns2="71c5aaf6-e6ce-465b-b873-5148d2a4c105" xmlns:ns3="66485f1d-aa39-44dc-9c7d-ec1e296eeb56" xmlns:ns4="9b2c2079-970b-4903-b87d-51c00d6cde94" targetNamespace="http://schemas.microsoft.com/office/2006/metadata/properties" ma:root="true" ma:fieldsID="cf34f875ab7825190667440cca2a6af3" ns2:_="" ns3:_="" ns4:_="">
    <xsd:import namespace="71c5aaf6-e6ce-465b-b873-5148d2a4c105"/>
    <xsd:import namespace="66485f1d-aa39-44dc-9c7d-ec1e296eeb56"/>
    <xsd:import namespace="9b2c2079-970b-4903-b87d-51c00d6cde9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c2079-970b-4903-b87d-51c00d6cde94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1c5aaf6-e6ce-465b-b873-5148d2a4c105">5PIBPR3ISOLQ-362744628-1770</_dlc_DocId>
    <HideFromDelve xmlns="71c5aaf6-e6ce-465b-b873-5148d2a4c105">false</HideFromDelve>
    <_dlc_DocIdUrl xmlns="71c5aaf6-e6ce-465b-b873-5148d2a4c105">
      <Url>https://nokia.sharepoint.com/sites/menorca/_layouts/15/DocIdRedir.aspx?ID=5PIBPR3ISOLQ-362744628-1770</Url>
      <Description>5PIBPR3ISOLQ-362744628-1770</Description>
    </_dlc_DocIdUrl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BD1BC0E-6009-422B-996A-765D4D7A53FF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8F86F36E-D797-4AF3-B071-2851993C7802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F1077E62-5C67-47EE-BE0B-1C7798C482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9b2c2079-970b-4903-b87d-51c00d6cde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D6BA9EAD-5E93-4988-B4D5-D9C514118B20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5.xml><?xml version="1.0" encoding="utf-8"?>
<ds:datastoreItem xmlns:ds="http://schemas.openxmlformats.org/officeDocument/2006/customXml" ds:itemID="{A474FD79-F03E-4D38-AFA4-71204D7F2E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8045</TotalTime>
  <Words>816</Words>
  <Application>Microsoft Office PowerPoint</Application>
  <PresentationFormat>宽屏</PresentationFormat>
  <Paragraphs>68</Paragraphs>
  <Slides>10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802-11-Submission</vt:lpstr>
      <vt:lpstr>Document</vt:lpstr>
      <vt:lpstr>Discussion on B55 of Common Info Field in EHT TF</vt:lpstr>
      <vt:lpstr>Recap</vt:lpstr>
      <vt:lpstr>Question</vt:lpstr>
      <vt:lpstr>Discussion</vt:lpstr>
      <vt:lpstr>Discussion</vt:lpstr>
      <vt:lpstr>Conclusion</vt:lpstr>
      <vt:lpstr>Proposal</vt:lpstr>
      <vt:lpstr>SP1</vt:lpstr>
      <vt:lpstr>SP2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 P2P/SU PPDU Consideration</dc:title>
  <dc:creator>Yang, Zhijie (NSB - CN/Shanghai)</dc:creator>
  <cp:lastModifiedBy>Xiangxin Gu</cp:lastModifiedBy>
  <cp:revision>99</cp:revision>
  <dcterms:created xsi:type="dcterms:W3CDTF">2020-11-25T01:30:38Z</dcterms:created>
  <dcterms:modified xsi:type="dcterms:W3CDTF">2021-04-21T13:34:56Z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</Properties>
</file>