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sldIdLst>
    <p:sldId id="287" r:id="rId7"/>
    <p:sldId id="335" r:id="rId8"/>
    <p:sldId id="337" r:id="rId9"/>
    <p:sldId id="339" r:id="rId10"/>
    <p:sldId id="341" r:id="rId11"/>
    <p:sldId id="342" r:id="rId12"/>
    <p:sldId id="34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96"/>
  </p:normalViewPr>
  <p:slideViewPr>
    <p:cSldViewPr snapToGrid="0">
      <p:cViewPr varScale="1">
        <p:scale>
          <a:sx n="94" d="100"/>
          <a:sy n="94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0709</a:t>
            </a:r>
            <a:r>
              <a:rPr lang="en-US" sz="1800" b="1" dirty="0" smtClean="0">
                <a:cs typeface="+mn-cs"/>
              </a:rPr>
              <a:t>r</a:t>
            </a:r>
            <a:r>
              <a:rPr lang="en-US" altLang="zh-CN" sz="1800" b="1" dirty="0" smtClean="0">
                <a:cs typeface="+mn-cs"/>
              </a:rPr>
              <a:t>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5068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April </a:t>
            </a:r>
            <a:r>
              <a:rPr lang="en-US" sz="1800" b="1" dirty="0"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26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Discussion on B55 of Common Info Field in EHT TF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2021-04-</a:t>
            </a:r>
            <a:r>
              <a:rPr lang="en-US" sz="2000" b="0" dirty="0" smtClean="0"/>
              <a:t>21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945100"/>
              </p:ext>
            </p:extLst>
          </p:nvPr>
        </p:nvGraphicFramePr>
        <p:xfrm>
          <a:off x="2360613" y="3395663"/>
          <a:ext cx="8289925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3" imgW="9525148" imgH="4424254" progId="Word.Document.8">
                  <p:embed/>
                </p:oleObj>
              </mc:Choice>
              <mc:Fallback>
                <p:oleObj name="Document" r:id="rId3" imgW="9525148" imgH="442425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3395663"/>
                        <a:ext cx="8289925" cy="3838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96193"/>
            <a:ext cx="10363200" cy="3820885"/>
          </a:xfrm>
        </p:spPr>
        <p:txBody>
          <a:bodyPr/>
          <a:lstStyle/>
          <a:p>
            <a:r>
              <a:rPr lang="en-US" dirty="0" smtClean="0"/>
              <a:t>11be has agreed to use B55 of Common </a:t>
            </a:r>
            <a:r>
              <a:rPr lang="en-US" dirty="0"/>
              <a:t>I</a:t>
            </a:r>
            <a:r>
              <a:rPr lang="en-US" dirty="0" smtClean="0"/>
              <a:t>nfo </a:t>
            </a:r>
            <a:r>
              <a:rPr lang="en-US" dirty="0"/>
              <a:t>F</a:t>
            </a:r>
            <a:r>
              <a:rPr lang="en-US" dirty="0" smtClean="0"/>
              <a:t>ield to indicate the presence of Special User Info Field in EHT TF </a:t>
            </a:r>
            <a:r>
              <a:rPr lang="en-US" altLang="zh-CN" dirty="0" smtClean="0"/>
              <a:t>variants</a:t>
            </a:r>
            <a:endParaRPr lang="en-US" dirty="0" smtClean="0"/>
          </a:p>
          <a:p>
            <a:pPr lvl="1"/>
            <a:r>
              <a:rPr lang="en-GB" altLang="zh-CN" b="0" dirty="0"/>
              <a:t>B55 is set to 1 to indicate that there is no Special User Info field in the Trigger frame.</a:t>
            </a:r>
            <a:endParaRPr lang="zh-CN" altLang="zh-CN" b="0" dirty="0"/>
          </a:p>
          <a:p>
            <a:pPr lvl="1"/>
            <a:r>
              <a:rPr lang="en-GB" altLang="zh-CN" b="0" dirty="0"/>
              <a:t>B55 is set to 0 to indicate that the Special User Info field is present in the Trigger frame</a:t>
            </a:r>
            <a:r>
              <a:rPr lang="en-GB" altLang="zh-CN" b="0" dirty="0" smtClean="0"/>
              <a:t>.</a:t>
            </a:r>
          </a:p>
          <a:p>
            <a:pPr lvl="1"/>
            <a:endParaRPr lang="zh-CN" altLang="zh-CN" b="0" dirty="0"/>
          </a:p>
          <a:p>
            <a:r>
              <a:rPr lang="en-US" dirty="0" smtClean="0"/>
              <a:t>11be has agreed that the Special User Info Field shall be present in all EHT TF variants 11be </a:t>
            </a:r>
            <a:r>
              <a:rPr lang="en-US" altLang="zh-CN" dirty="0" smtClean="0"/>
              <a:t>in </a:t>
            </a:r>
            <a:r>
              <a:rPr lang="en-US" dirty="0" smtClean="0"/>
              <a:t>R1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1650"/>
            <a:ext cx="10363200" cy="4457699"/>
          </a:xfrm>
        </p:spPr>
        <p:txBody>
          <a:bodyPr/>
          <a:lstStyle/>
          <a:p>
            <a:r>
              <a:rPr lang="en-US" dirty="0" smtClean="0"/>
              <a:t>Scenario 1 – non-AP EHT STA associated with AP EHT STA</a:t>
            </a:r>
          </a:p>
          <a:p>
            <a:pPr lvl="1"/>
            <a:r>
              <a:rPr lang="en-GB" altLang="zh-CN" dirty="0" smtClean="0"/>
              <a:t>The non-AP EHT STA can tell the Special User Info Field from User Info Fields via AID=2007 because the Special </a:t>
            </a:r>
            <a:r>
              <a:rPr lang="en-GB" altLang="zh-CN" dirty="0"/>
              <a:t>User Info Field is always there in EHT TF. </a:t>
            </a:r>
            <a:endParaRPr lang="en-GB" altLang="zh-CN" dirty="0" smtClean="0"/>
          </a:p>
          <a:p>
            <a:pPr lvl="1"/>
            <a:endParaRPr lang="en-GB" altLang="zh-CN" dirty="0" smtClean="0"/>
          </a:p>
          <a:p>
            <a:r>
              <a:rPr lang="en-US" altLang="zh-CN" dirty="0"/>
              <a:t>Scenario </a:t>
            </a:r>
            <a:r>
              <a:rPr lang="en-US" altLang="zh-CN" dirty="0" smtClean="0"/>
              <a:t>2 </a:t>
            </a:r>
            <a:r>
              <a:rPr lang="en-US" altLang="zh-CN" dirty="0"/>
              <a:t>– </a:t>
            </a:r>
            <a:r>
              <a:rPr lang="en-US" altLang="zh-CN" dirty="0" smtClean="0"/>
              <a:t>non-AP HE </a:t>
            </a:r>
            <a:r>
              <a:rPr lang="en-US" altLang="zh-CN" dirty="0"/>
              <a:t>STA associated with AP EHT STA</a:t>
            </a:r>
          </a:p>
          <a:p>
            <a:pPr lvl="1"/>
            <a:r>
              <a:rPr lang="en-GB" altLang="zh-CN" dirty="0" smtClean="0"/>
              <a:t>The </a:t>
            </a:r>
            <a:r>
              <a:rPr lang="en-GB" altLang="zh-CN" dirty="0"/>
              <a:t>non AP </a:t>
            </a:r>
            <a:r>
              <a:rPr lang="en-GB" altLang="zh-CN" dirty="0" smtClean="0"/>
              <a:t>HE </a:t>
            </a:r>
            <a:r>
              <a:rPr lang="en-GB" altLang="zh-CN" dirty="0"/>
              <a:t>STA </a:t>
            </a:r>
            <a:r>
              <a:rPr lang="en-GB" altLang="zh-CN" dirty="0" smtClean="0"/>
              <a:t>will not use </a:t>
            </a:r>
            <a:r>
              <a:rPr lang="en-GB" altLang="zh-CN" dirty="0"/>
              <a:t>the Special User Info Field </a:t>
            </a:r>
            <a:r>
              <a:rPr lang="en-GB" altLang="zh-CN" dirty="0" smtClean="0"/>
              <a:t>forever because </a:t>
            </a:r>
            <a:r>
              <a:rPr lang="en-GB" altLang="zh-CN" dirty="0"/>
              <a:t>AID 2007 will not be assigned to any </a:t>
            </a:r>
            <a:r>
              <a:rPr lang="en-GB" altLang="zh-CN" dirty="0" smtClean="0"/>
              <a:t>non-AP </a:t>
            </a:r>
            <a:r>
              <a:rPr lang="en-GB" altLang="zh-CN" dirty="0"/>
              <a:t>STA</a:t>
            </a:r>
            <a:r>
              <a:rPr lang="en-GB" altLang="zh-CN" dirty="0" smtClean="0"/>
              <a:t>.</a:t>
            </a:r>
          </a:p>
          <a:p>
            <a:pPr lvl="1"/>
            <a:endParaRPr lang="en-GB" altLang="zh-CN" dirty="0" smtClean="0"/>
          </a:p>
          <a:p>
            <a:r>
              <a:rPr lang="en-US" altLang="zh-CN" dirty="0"/>
              <a:t>Scenario </a:t>
            </a:r>
            <a:r>
              <a:rPr lang="en-US" altLang="zh-CN" dirty="0" smtClean="0"/>
              <a:t>3 </a:t>
            </a:r>
            <a:r>
              <a:rPr lang="en-US" altLang="zh-CN" dirty="0"/>
              <a:t>– non AP EHT STA associated with AP </a:t>
            </a:r>
            <a:r>
              <a:rPr lang="en-US" altLang="zh-CN" dirty="0" smtClean="0"/>
              <a:t>HE </a:t>
            </a:r>
            <a:r>
              <a:rPr lang="en-US" altLang="zh-CN" dirty="0"/>
              <a:t>STA</a:t>
            </a:r>
          </a:p>
          <a:p>
            <a:pPr lvl="1"/>
            <a:r>
              <a:rPr lang="en-GB" altLang="zh-CN" dirty="0"/>
              <a:t>The non AP EHT STA</a:t>
            </a:r>
            <a:r>
              <a:rPr lang="en-GB" altLang="zh-CN" dirty="0" smtClean="0"/>
              <a:t> will not take the User </a:t>
            </a:r>
            <a:r>
              <a:rPr lang="en-GB" altLang="zh-CN" dirty="0"/>
              <a:t>Info Fields </a:t>
            </a:r>
            <a:r>
              <a:rPr lang="en-GB" altLang="zh-CN" dirty="0" smtClean="0"/>
              <a:t>with AID=2007 as the Special </a:t>
            </a:r>
            <a:r>
              <a:rPr lang="en-GB" altLang="zh-CN" dirty="0"/>
              <a:t>User Info </a:t>
            </a:r>
            <a:r>
              <a:rPr lang="en-GB" altLang="zh-CN" dirty="0" smtClean="0"/>
              <a:t>Field even if AID 2007 is assigned because it knows </a:t>
            </a:r>
            <a:r>
              <a:rPr lang="en-GB" altLang="zh-CN" dirty="0"/>
              <a:t>the BSS is not an EHT BSS</a:t>
            </a:r>
            <a:r>
              <a:rPr lang="en-GB" altLang="zh-CN" dirty="0" smtClean="0"/>
              <a:t>.</a:t>
            </a:r>
            <a:endParaRPr lang="zh-CN" altLang="zh-CN" dirty="0"/>
          </a:p>
          <a:p>
            <a:pPr lvl="1"/>
            <a:endParaRPr lang="zh-CN" altLang="zh-CN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6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03423"/>
            <a:ext cx="10363200" cy="4571990"/>
          </a:xfrm>
        </p:spPr>
        <p:txBody>
          <a:bodyPr/>
          <a:lstStyle/>
          <a:p>
            <a:r>
              <a:rPr lang="en-US" b="0" dirty="0" smtClean="0"/>
              <a:t>In R1, the Special User Info Field </a:t>
            </a:r>
            <a:r>
              <a:rPr lang="en-US" altLang="zh-CN" b="0" dirty="0" smtClean="0"/>
              <a:t>shall </a:t>
            </a:r>
            <a:r>
              <a:rPr lang="en-US" altLang="zh-CN" b="0" dirty="0"/>
              <a:t>be present in all EHT TF </a:t>
            </a:r>
            <a:r>
              <a:rPr lang="en-US" altLang="zh-CN" b="0" dirty="0" smtClean="0"/>
              <a:t>variants. So B55 of the Common Info Field, which indicates the presence of the Special User Info Field, is redundant. The B55 can be reserved.</a:t>
            </a:r>
          </a:p>
          <a:p>
            <a:pPr lvl="1"/>
            <a:r>
              <a:rPr lang="en-US" altLang="zh-CN" dirty="0" smtClean="0"/>
              <a:t>The additional </a:t>
            </a:r>
            <a:r>
              <a:rPr lang="en-US" altLang="zh-CN" dirty="0" smtClean="0"/>
              <a:t>step of processing </a:t>
            </a:r>
            <a:r>
              <a:rPr lang="en-US" altLang="zh-CN" dirty="0" smtClean="0"/>
              <a:t>the B55 can be saved in non-AP EHT STA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b="0" dirty="0" smtClean="0"/>
              <a:t>More reserved bits can be used for </a:t>
            </a:r>
            <a:r>
              <a:rPr lang="en-US" altLang="zh-CN" b="0" smtClean="0"/>
              <a:t>furture</a:t>
            </a:r>
            <a:endParaRPr lang="en-US" altLang="zh-CN" b="0" dirty="0" smtClean="0"/>
          </a:p>
          <a:p>
            <a:endParaRPr lang="en-US" altLang="zh-CN" b="0" dirty="0" smtClean="0"/>
          </a:p>
          <a:p>
            <a:r>
              <a:rPr lang="en-US" altLang="zh-CN" b="0" dirty="0" smtClean="0"/>
              <a:t>For R2, we can have further discussion. </a:t>
            </a:r>
            <a:r>
              <a:rPr lang="en-US" altLang="zh-CN" b="0" dirty="0"/>
              <a:t>I</a:t>
            </a:r>
            <a:r>
              <a:rPr lang="en-US" altLang="zh-CN" b="0" dirty="0" smtClean="0"/>
              <a:t>ndication bit of </a:t>
            </a:r>
            <a:r>
              <a:rPr lang="en-US" altLang="zh-CN" b="0" dirty="0"/>
              <a:t>the presence of the Special User Info </a:t>
            </a:r>
            <a:r>
              <a:rPr lang="en-US" altLang="zh-CN" b="0" dirty="0" smtClean="0"/>
              <a:t>Field in the Common </a:t>
            </a:r>
            <a:r>
              <a:rPr lang="en-US" altLang="zh-CN" b="0" dirty="0"/>
              <a:t>Info </a:t>
            </a:r>
            <a:r>
              <a:rPr lang="en-US" altLang="zh-CN" b="0" dirty="0" smtClean="0"/>
              <a:t>Field can be added even if there are scenarios and requirements.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1160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US" altLang="zh-CN" b="0" dirty="0"/>
              <a:t>B55 of </a:t>
            </a:r>
            <a:r>
              <a:rPr lang="en-US" altLang="zh-CN" b="0" dirty="0" smtClean="0"/>
              <a:t>the Common </a:t>
            </a:r>
            <a:r>
              <a:rPr lang="en-US" altLang="zh-CN" b="0" dirty="0"/>
              <a:t>Info Field in ETH TF is reserved in R1.</a:t>
            </a:r>
          </a:p>
          <a:p>
            <a:pPr lvl="1"/>
            <a:r>
              <a:rPr lang="en-US" altLang="zh-CN" dirty="0"/>
              <a:t>Note - For R2, we can have further </a:t>
            </a:r>
            <a:r>
              <a:rPr lang="en-US" altLang="zh-CN" dirty="0" smtClean="0"/>
              <a:t>discussion on the indication of presence of the Special User Info Field in EHT TF.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to reserve B55 </a:t>
            </a:r>
            <a:r>
              <a:rPr lang="en-US" altLang="zh-CN" b="0" dirty="0"/>
              <a:t>of </a:t>
            </a:r>
            <a:r>
              <a:rPr lang="en-US" altLang="zh-CN" b="0" dirty="0" smtClean="0"/>
              <a:t>the Common </a:t>
            </a:r>
            <a:r>
              <a:rPr lang="en-US" altLang="zh-CN" b="0" dirty="0"/>
              <a:t>Info Field in ETH TF </a:t>
            </a:r>
            <a:r>
              <a:rPr lang="en-US" altLang="zh-CN" b="0" dirty="0" smtClean="0"/>
              <a:t>in R1?</a:t>
            </a:r>
            <a:endParaRPr lang="en-US" altLang="zh-CN" b="0" dirty="0"/>
          </a:p>
          <a:p>
            <a:pPr lvl="1"/>
            <a:r>
              <a:rPr lang="en-US" altLang="zh-CN" dirty="0"/>
              <a:t>Note - For R2, we can have further discussion on the indication of presence of </a:t>
            </a:r>
            <a:r>
              <a:rPr lang="en-US" altLang="zh-CN" dirty="0" smtClean="0"/>
              <a:t>the Special </a:t>
            </a:r>
            <a:r>
              <a:rPr lang="en-US" altLang="zh-CN" dirty="0"/>
              <a:t>User Info Field in EHT TF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869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>
                <a:hlinkClick r:id="rId2"/>
              </a:rPr>
              <a:t>https://mentor.ieee.org/802.11/dcn/20/11-20-1935-26-00be-compendium-of-straw-polls-and-potential-changes-to-the-specification-framework-document-part-2.docx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20745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7901</TotalTime>
  <Words>472</Words>
  <Application>Microsoft Office PowerPoint</Application>
  <PresentationFormat>宽屏</PresentationFormat>
  <Paragraphs>46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Discussion on B55 of Common Info Field in EHT TF</vt:lpstr>
      <vt:lpstr>Recap</vt:lpstr>
      <vt:lpstr>Discussion</vt:lpstr>
      <vt:lpstr>Conclusion</vt:lpstr>
      <vt:lpstr>Proposal</vt:lpstr>
      <vt:lpstr>SP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78</cp:revision>
  <dcterms:created xsi:type="dcterms:W3CDTF">2020-11-25T01:30:38Z</dcterms:created>
  <dcterms:modified xsi:type="dcterms:W3CDTF">2021-04-21T03:33:48Z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