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5" r:id="rId15"/>
    <p:sldId id="446" r:id="rId16"/>
    <p:sldId id="274" r:id="rId17"/>
    <p:sldId id="447" r:id="rId18"/>
    <p:sldId id="367" r:id="rId19"/>
    <p:sldId id="37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73F1F-1069-4F5E-9834-0918723916F9}" v="1" dt="2021-04-20T21:40:36.0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2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9773F1F-1069-4F5E-9834-0918723916F9}"/>
    <pc:docChg chg="custSel addSld modSld sldOrd modMainMaster">
      <pc:chgData name="Joseph Levy" userId="3766db8f-7892-44ce-ae9b-8fce39950acf" providerId="ADAL" clId="{E9773F1F-1069-4F5E-9834-0918723916F9}" dt="2021-04-20T21:57:24.320" v="546" actId="1076"/>
      <pc:docMkLst>
        <pc:docMk/>
      </pc:docMkLst>
      <pc:sldChg chg="modSp mod">
        <pc:chgData name="Joseph Levy" userId="3766db8f-7892-44ce-ae9b-8fce39950acf" providerId="ADAL" clId="{E9773F1F-1069-4F5E-9834-0918723916F9}" dt="2021-04-20T21:30:48.108" v="3" actId="6549"/>
        <pc:sldMkLst>
          <pc:docMk/>
          <pc:sldMk cId="0" sldId="256"/>
        </pc:sldMkLst>
        <pc:spChg chg="mod">
          <ac:chgData name="Joseph Levy" userId="3766db8f-7892-44ce-ae9b-8fce39950acf" providerId="ADAL" clId="{E9773F1F-1069-4F5E-9834-0918723916F9}" dt="2021-04-20T21:30:48.108" v="3" actId="6549"/>
          <ac:spMkLst>
            <pc:docMk/>
            <pc:sldMk cId="0" sldId="256"/>
            <ac:spMk id="3074" creationId="{00000000-0000-0000-0000-000000000000}"/>
          </ac:spMkLst>
        </pc:spChg>
      </pc:sldChg>
      <pc:sldChg chg="modSp mod">
        <pc:chgData name="Joseph Levy" userId="3766db8f-7892-44ce-ae9b-8fce39950acf" providerId="ADAL" clId="{E9773F1F-1069-4F5E-9834-0918723916F9}" dt="2021-04-20T21:31:47.966" v="8" actId="20577"/>
        <pc:sldMkLst>
          <pc:docMk/>
          <pc:sldMk cId="0" sldId="257"/>
        </pc:sldMkLst>
        <pc:spChg chg="mod">
          <ac:chgData name="Joseph Levy" userId="3766db8f-7892-44ce-ae9b-8fce39950acf" providerId="ADAL" clId="{E9773F1F-1069-4F5E-9834-0918723916F9}" dt="2021-04-20T21:31:47.966" v="8" actId="20577"/>
          <ac:spMkLst>
            <pc:docMk/>
            <pc:sldMk cId="0" sldId="257"/>
            <ac:spMk id="4098" creationId="{00000000-0000-0000-0000-000000000000}"/>
          </ac:spMkLst>
        </pc:spChg>
      </pc:sldChg>
      <pc:sldChg chg="ord">
        <pc:chgData name="Joseph Levy" userId="3766db8f-7892-44ce-ae9b-8fce39950acf" providerId="ADAL" clId="{E9773F1F-1069-4F5E-9834-0918723916F9}" dt="2021-04-20T21:39:47.155" v="38"/>
        <pc:sldMkLst>
          <pc:docMk/>
          <pc:sldMk cId="1268977485" sldId="268"/>
        </pc:sldMkLst>
      </pc:sldChg>
      <pc:sldChg chg="modSp mod">
        <pc:chgData name="Joseph Levy" userId="3766db8f-7892-44ce-ae9b-8fce39950acf" providerId="ADAL" clId="{E9773F1F-1069-4F5E-9834-0918723916F9}" dt="2021-04-20T21:57:24.320" v="546" actId="1076"/>
        <pc:sldMkLst>
          <pc:docMk/>
          <pc:sldMk cId="884494122" sldId="274"/>
        </pc:sldMkLst>
        <pc:spChg chg="mod">
          <ac:chgData name="Joseph Levy" userId="3766db8f-7892-44ce-ae9b-8fce39950acf" providerId="ADAL" clId="{E9773F1F-1069-4F5E-9834-0918723916F9}" dt="2021-04-20T21:57:24.320" v="546" actId="1076"/>
          <ac:spMkLst>
            <pc:docMk/>
            <pc:sldMk cId="884494122" sldId="274"/>
            <ac:spMk id="37891" creationId="{00000000-0000-0000-0000-000000000000}"/>
          </ac:spMkLst>
        </pc:spChg>
      </pc:sldChg>
      <pc:sldChg chg="ord">
        <pc:chgData name="Joseph Levy" userId="3766db8f-7892-44ce-ae9b-8fce39950acf" providerId="ADAL" clId="{E9773F1F-1069-4F5E-9834-0918723916F9}" dt="2021-04-20T21:39:36.301" v="36"/>
        <pc:sldMkLst>
          <pc:docMk/>
          <pc:sldMk cId="1943740662" sldId="280"/>
        </pc:sldMkLst>
      </pc:sldChg>
      <pc:sldChg chg="ord">
        <pc:chgData name="Joseph Levy" userId="3766db8f-7892-44ce-ae9b-8fce39950acf" providerId="ADAL" clId="{E9773F1F-1069-4F5E-9834-0918723916F9}" dt="2021-04-20T21:39:18.229" v="30"/>
        <pc:sldMkLst>
          <pc:docMk/>
          <pc:sldMk cId="3464650041" sldId="283"/>
        </pc:sldMkLst>
      </pc:sldChg>
      <pc:sldChg chg="ord">
        <pc:chgData name="Joseph Levy" userId="3766db8f-7892-44ce-ae9b-8fce39950acf" providerId="ADAL" clId="{E9773F1F-1069-4F5E-9834-0918723916F9}" dt="2021-04-20T21:39:28.251" v="32"/>
        <pc:sldMkLst>
          <pc:docMk/>
          <pc:sldMk cId="13117183" sldId="284"/>
        </pc:sldMkLst>
      </pc:sldChg>
      <pc:sldChg chg="modSp add mod">
        <pc:chgData name="Joseph Levy" userId="3766db8f-7892-44ce-ae9b-8fce39950acf" providerId="ADAL" clId="{E9773F1F-1069-4F5E-9834-0918723916F9}" dt="2021-04-20T21:45:08.152" v="44" actId="6549"/>
        <pc:sldMkLst>
          <pc:docMk/>
          <pc:sldMk cId="18803189" sldId="368"/>
        </pc:sldMkLst>
        <pc:spChg chg="mod">
          <ac:chgData name="Joseph Levy" userId="3766db8f-7892-44ce-ae9b-8fce39950acf" providerId="ADAL" clId="{E9773F1F-1069-4F5E-9834-0918723916F9}" dt="2021-04-20T21:45:08.152" v="44" actId="6549"/>
          <ac:spMkLst>
            <pc:docMk/>
            <pc:sldMk cId="18803189" sldId="368"/>
            <ac:spMk id="6" creationId="{036AA29B-7296-4958-AD1C-F6C518615949}"/>
          </ac:spMkLst>
        </pc:spChg>
      </pc:sldChg>
      <pc:sldChg chg="modSp mod">
        <pc:chgData name="Joseph Levy" userId="3766db8f-7892-44ce-ae9b-8fce39950acf" providerId="ADAL" clId="{E9773F1F-1069-4F5E-9834-0918723916F9}" dt="2021-04-20T21:32:32.685" v="22" actId="20577"/>
        <pc:sldMkLst>
          <pc:docMk/>
          <pc:sldMk cId="1942127335" sldId="393"/>
        </pc:sldMkLst>
        <pc:spChg chg="mod">
          <ac:chgData name="Joseph Levy" userId="3766db8f-7892-44ce-ae9b-8fce39950acf" providerId="ADAL" clId="{E9773F1F-1069-4F5E-9834-0918723916F9}" dt="2021-04-20T21:32:32.685" v="22" actId="20577"/>
          <ac:spMkLst>
            <pc:docMk/>
            <pc:sldMk cId="1942127335" sldId="393"/>
            <ac:spMk id="20483" creationId="{00000000-0000-0000-0000-000000000000}"/>
          </ac:spMkLst>
        </pc:spChg>
      </pc:sldChg>
      <pc:sldChg chg="modSp mod ord">
        <pc:chgData name="Joseph Levy" userId="3766db8f-7892-44ce-ae9b-8fce39950acf" providerId="ADAL" clId="{E9773F1F-1069-4F5E-9834-0918723916F9}" dt="2021-04-20T21:55:42.075" v="437" actId="20577"/>
        <pc:sldMkLst>
          <pc:docMk/>
          <pc:sldMk cId="2579674492" sldId="444"/>
        </pc:sldMkLst>
        <pc:spChg chg="mod">
          <ac:chgData name="Joseph Levy" userId="3766db8f-7892-44ce-ae9b-8fce39950acf" providerId="ADAL" clId="{E9773F1F-1069-4F5E-9834-0918723916F9}" dt="2021-04-20T21:55:42.075" v="437" actId="20577"/>
          <ac:spMkLst>
            <pc:docMk/>
            <pc:sldMk cId="2579674492" sldId="444"/>
            <ac:spMk id="3" creationId="{8D0E50DF-6144-4031-AB0C-F5E542DA4BA7}"/>
          </ac:spMkLst>
        </pc:spChg>
      </pc:sldChg>
      <pc:sldChg chg="modSp mod">
        <pc:chgData name="Joseph Levy" userId="3766db8f-7892-44ce-ae9b-8fce39950acf" providerId="ADAL" clId="{E9773F1F-1069-4F5E-9834-0918723916F9}" dt="2021-04-20T21:48:24.899" v="56" actId="20577"/>
        <pc:sldMkLst>
          <pc:docMk/>
          <pc:sldMk cId="361067823" sldId="445"/>
        </pc:sldMkLst>
        <pc:spChg chg="mod">
          <ac:chgData name="Joseph Levy" userId="3766db8f-7892-44ce-ae9b-8fce39950acf" providerId="ADAL" clId="{E9773F1F-1069-4F5E-9834-0918723916F9}" dt="2021-04-20T21:48:24.899" v="56" actId="20577"/>
          <ac:spMkLst>
            <pc:docMk/>
            <pc:sldMk cId="361067823" sldId="445"/>
            <ac:spMk id="2" creationId="{D8E81211-6072-4F47-8D8D-AB4177AC8D53}"/>
          </ac:spMkLst>
        </pc:spChg>
        <pc:spChg chg="mod">
          <ac:chgData name="Joseph Levy" userId="3766db8f-7892-44ce-ae9b-8fce39950acf" providerId="ADAL" clId="{E9773F1F-1069-4F5E-9834-0918723916F9}" dt="2021-04-20T21:46:00.881" v="45" actId="6549"/>
          <ac:spMkLst>
            <pc:docMk/>
            <pc:sldMk cId="361067823" sldId="445"/>
            <ac:spMk id="3" creationId="{EA184438-C00B-4FCD-958A-B6E4A1CCC9A5}"/>
          </ac:spMkLst>
        </pc:spChg>
      </pc:sldChg>
      <pc:sldMasterChg chg="modSp mod">
        <pc:chgData name="Joseph Levy" userId="3766db8f-7892-44ce-ae9b-8fce39950acf" providerId="ADAL" clId="{E9773F1F-1069-4F5E-9834-0918723916F9}" dt="2021-04-20T21:31:31.068" v="6" actId="20577"/>
        <pc:sldMasterMkLst>
          <pc:docMk/>
          <pc:sldMasterMk cId="0" sldId="2147483648"/>
        </pc:sldMasterMkLst>
        <pc:spChg chg="mod">
          <ac:chgData name="Joseph Levy" userId="3766db8f-7892-44ce-ae9b-8fce39950acf" providerId="ADAL" clId="{E9773F1F-1069-4F5E-9834-0918723916F9}" dt="2021-04-20T21:31:31.068" v="6"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2020.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Pending: 11-20/0013r12 is promised for discussion during the 28 April 2021 AANI Teleconference</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p:txBody>
          <a:bodyPr/>
          <a:lstStyle/>
          <a:p>
            <a:pPr marL="457200" indent="-457200">
              <a:buFont typeface="+mj-lt"/>
              <a:buAutoNum type="arabicPeriod"/>
            </a:pPr>
            <a:r>
              <a:rPr lang="en-US" sz="2400" dirty="0">
                <a:latin typeface="+mj-lt"/>
              </a:rPr>
              <a:t>??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May Interim Teleconferences:</a:t>
            </a:r>
            <a:br>
              <a:rPr lang="it-IT" altLang="en-US" sz="2000" dirty="0"/>
            </a:br>
            <a:r>
              <a:rPr lang="it-IT" altLang="en-US" sz="1600" b="0" i="1" dirty="0"/>
              <a:t>AANI SC -  four meeting slot planned</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r>
              <a:rPr lang="it-IT" altLang="en-US" sz="2000" dirty="0"/>
              <a:t>AANI SC Teleconference Plan:</a:t>
            </a:r>
            <a:br>
              <a:rPr lang="it-IT" altLang="en-US" sz="2000" dirty="0"/>
            </a:br>
            <a:r>
              <a:rPr lang="it-IT" altLang="en-US" sz="1600" b="0" i="1" dirty="0">
                <a:cs typeface="+mn-cs"/>
              </a:rPr>
              <a:t>WBA LS – 802.11ax technical discussion:</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endParaRPr lang="it-IT" altLang="en-US" sz="1600" b="0" i="1" dirty="0">
              <a:cs typeface="+mn-cs"/>
            </a:endParaRPr>
          </a:p>
          <a:p>
            <a:pPr marL="400050" lvl="1" indent="0"/>
            <a:r>
              <a:rPr lang="it-IT" altLang="en-US" sz="1600" i="1" dirty="0">
                <a:cs typeface="+mn-cs"/>
              </a:rPr>
              <a:t>Technical Report discussion:</a:t>
            </a:r>
          </a:p>
          <a:p>
            <a:pPr lvl="1" indent="-342900">
              <a:spcBef>
                <a:spcPts val="0"/>
              </a:spcBef>
              <a:spcAft>
                <a:spcPts val="0"/>
              </a:spcAft>
              <a:buSzPts val="1000"/>
              <a:buFont typeface="Symbol" panose="05050102010706020507" pitchFamily="18" charset="2"/>
              <a:buChar char=""/>
              <a:tabLst>
                <a:tab pos="457200" algn="l"/>
              </a:tabLst>
            </a:pPr>
            <a:r>
              <a:rPr lang="it-IT" altLang="en-US" sz="1600" b="0" i="1" dirty="0">
                <a:cs typeface="+mn-cs"/>
              </a:rPr>
              <a:t>Contribution driven</a:t>
            </a:r>
            <a:r>
              <a:rPr lang="en-US" sz="16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r>
              <a:rPr lang="it-IT" altLang="en-US" sz="14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21 April 2021</a:t>
            </a:r>
          </a:p>
          <a:p>
            <a:pPr algn="ctr"/>
            <a:r>
              <a:rPr lang="en-GB" dirty="0"/>
              <a:t>Teleconference</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9855201"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21 April 2021 09:00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General Status  [10 min.]</a:t>
            </a:r>
          </a:p>
          <a:p>
            <a:pPr marL="857250" lvl="1" indent="-457200">
              <a:spcBef>
                <a:spcPts val="200"/>
              </a:spcBef>
              <a:buFont typeface="Times New Roman" panose="02020603050405020304" pitchFamily="18" charset="0"/>
              <a:buAutoNum type="arabicPeriod"/>
              <a:defRPr/>
            </a:pPr>
            <a:r>
              <a:rPr lang="en-US" altLang="en-US" dirty="0"/>
              <a:t>Contributions:</a:t>
            </a:r>
          </a:p>
          <a:p>
            <a:pPr marL="1257300" lvl="2" indent="-457200">
              <a:spcBef>
                <a:spcPts val="200"/>
              </a:spcBef>
              <a:buFont typeface="+mj-lt"/>
              <a:buAutoNum type="alphaLcParenR"/>
              <a:defRPr/>
            </a:pPr>
            <a:r>
              <a:rPr lang="en-US" altLang="en-US" dirty="0">
                <a:latin typeface="+mj-lt"/>
              </a:rPr>
              <a:t>??</a:t>
            </a:r>
            <a:endParaRPr lang="en-US" b="0" i="0" dirty="0">
              <a:solidFill>
                <a:srgbClr val="000000"/>
              </a:solidFill>
              <a:effectLst/>
              <a:latin typeface="+mj-lt"/>
            </a:endParaRPr>
          </a:p>
          <a:p>
            <a:pPr marL="857250" lvl="1" indent="-457200">
              <a:spcBef>
                <a:spcPts val="200"/>
              </a:spcBef>
              <a:buFont typeface="+mj-lt"/>
              <a:buAutoNum type="arabicPeriod"/>
              <a:defRPr/>
            </a:pPr>
            <a:r>
              <a:rPr lang="en-US" altLang="en-US" dirty="0"/>
              <a:t>Future Sessions Planning [3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April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4e36d776-f4f9-4739-bb28-fcc060563e14"/>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12013</TotalTime>
  <Words>2326</Words>
  <Application>Microsoft Office PowerPoint</Application>
  <PresentationFormat>Widescreen</PresentationFormat>
  <Paragraphs>231</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Monotype Sorts</vt:lpstr>
      <vt:lpstr>Symbol</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Straw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7</cp:revision>
  <dcterms:created xsi:type="dcterms:W3CDTF">2021-01-13T08:32:13Z</dcterms:created>
  <dcterms:modified xsi:type="dcterms:W3CDTF">2021-04-20T21:57:31Z</dcterms:modified>
</cp:coreProperties>
</file>