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59" r:id="rId22"/>
    <p:sldId id="357" r:id="rId23"/>
    <p:sldId id="360" r:id="rId24"/>
    <p:sldId id="356" r:id="rId25"/>
    <p:sldId id="351" r:id="rId26"/>
    <p:sldId id="346" r:id="rId27"/>
    <p:sldId id="347" r:id="rId28"/>
    <p:sldId id="344" r:id="rId29"/>
    <p:sldId id="333" r:id="rId30"/>
    <p:sldId id="322" r:id="rId31"/>
    <p:sldId id="320" r:id="rId32"/>
    <p:sldId id="327" r:id="rId33"/>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802.11-21/0694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802.11-21/0694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802.11-21/0694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802.11-21/0694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802.11-21/0694r0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ieee802.org/11/private/Draft_Standards/11bc/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20,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2021-04-20</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60"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D1.02 is available in the members area.</a:t>
            </a:r>
          </a:p>
          <a:p>
            <a:pPr marL="585788" lvl="1" indent="-285750">
              <a:buFont typeface="Arial" panose="020B0604020202020204" pitchFamily="34" charset="0"/>
              <a:buChar char="•"/>
            </a:pPr>
            <a:r>
              <a:rPr lang="en-US" dirty="0"/>
              <a:t>see </a:t>
            </a:r>
            <a:r>
              <a:rPr lang="en-US" dirty="0">
                <a:hlinkClick r:id="rId2"/>
              </a:rPr>
              <a:t>https://www.ieee802.org/11/private/Draft_Standards/11bc/index.html</a:t>
            </a:r>
            <a:endParaRPr lang="en-US" dirty="0"/>
          </a:p>
          <a:p>
            <a:pPr marL="585788" lvl="1" indent="-285750">
              <a:buFont typeface="Arial" panose="020B0604020202020204" pitchFamily="34" charset="0"/>
              <a:buChar char="•"/>
            </a:pPr>
            <a:r>
              <a:rPr lang="en-US" dirty="0"/>
              <a:t>You’ll find there as well redline versions against D1.0 and D1.01, as well as </a:t>
            </a:r>
          </a:p>
          <a:p>
            <a:pPr marL="585788" lvl="1" indent="-285750">
              <a:buFont typeface="Arial" panose="020B0604020202020204" pitchFamily="34" charset="0"/>
              <a:buChar char="•"/>
            </a:pPr>
            <a:r>
              <a:rPr lang="en-US" dirty="0"/>
              <a:t>an RTF and Word version.</a:t>
            </a:r>
          </a:p>
          <a:p>
            <a:pPr marL="585788"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possible, as discussed in the last telco, in order to ease our Editor’s live, please base newly created comment resolutions on the latest version of the draft. Please include in your submission a note on which draft version your proposed resolution is based 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u="sng" dirty="0"/>
              <a:t>Thank you to the Editor and the team conducting the internal review to assure all resolutions are correctly implemented!</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April 20,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a:t>
            </a:r>
          </a:p>
          <a:p>
            <a:pPr marL="285750" indent="-285750">
              <a:buFont typeface="Arial" panose="020B0604020202020204" pitchFamily="34" charset="0"/>
              <a:buChar char="•"/>
            </a:pPr>
            <a:r>
              <a:rPr lang="en-US" dirty="0"/>
              <a:t>47 Unassigned comments in the other clauses</a:t>
            </a:r>
          </a:p>
          <a:p>
            <a:pPr marL="585788" lvl="1" indent="-285750">
              <a:buFont typeface="Arial" panose="020B0604020202020204" pitchFamily="34" charset="0"/>
              <a:buChar char="•"/>
            </a:pPr>
            <a:r>
              <a:rPr lang="en-US" dirty="0"/>
              <a:t>Please check the “unassigned” tab of 11-19/1985r25 to check if you can volunteer to provide a suggested resolution for some of them.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April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100" dirty="0"/>
              <a:t>Join the </a:t>
            </a:r>
            <a:r>
              <a:rPr lang="en-GB" sz="1100" dirty="0" err="1"/>
              <a:t>Webex</a:t>
            </a:r>
            <a:r>
              <a:rPr lang="en-GB" sz="1100" dirty="0"/>
              <a:t> meeting here:</a:t>
            </a:r>
          </a:p>
          <a:p>
            <a:r>
              <a:rPr lang="en-GB" sz="1100" dirty="0"/>
              <a:t>https://</a:t>
            </a:r>
            <a:r>
              <a:rPr lang="en-GB" sz="1100" dirty="0" err="1"/>
              <a:t>ieeesa.webex.com</a:t>
            </a:r>
            <a:r>
              <a:rPr lang="en-GB" sz="1100" dirty="0"/>
              <a:t>/</a:t>
            </a:r>
            <a:r>
              <a:rPr lang="en-GB" sz="1100" dirty="0" err="1"/>
              <a:t>ieeesa</a:t>
            </a:r>
            <a:r>
              <a:rPr lang="en-GB" sz="1100" dirty="0"/>
              <a:t>/</a:t>
            </a:r>
            <a:r>
              <a:rPr lang="en-GB" sz="1100" dirty="0" err="1"/>
              <a:t>j.php?MTID</a:t>
            </a:r>
            <a:r>
              <a:rPr lang="en-GB" sz="1100" dirty="0"/>
              <a:t>=mec24a7efe2bca397039bf6b19719dd93</a:t>
            </a:r>
          </a:p>
          <a:p>
            <a:endParaRPr lang="en-GB" sz="1100" dirty="0"/>
          </a:p>
          <a:p>
            <a:r>
              <a:rPr lang="en-GB" sz="1100" dirty="0"/>
              <a:t>Meeting number: 129 120 2695</a:t>
            </a:r>
          </a:p>
          <a:p>
            <a:r>
              <a:rPr lang="en-GB" sz="1100" dirty="0"/>
              <a:t>Meeting password: wireless (94735377 from phones and video systems)</a:t>
            </a:r>
          </a:p>
          <a:p>
            <a:endParaRPr lang="en-GB" sz="110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April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Tree>
    <p:extLst>
      <p:ext uri="{BB962C8B-B14F-4D97-AF65-F5344CB8AC3E}">
        <p14:creationId xmlns:p14="http://schemas.microsoft.com/office/powerpoint/2010/main" val="343874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strike="sngStrike" dirty="0"/>
              <a:t>Editor’s report</a:t>
            </a:r>
          </a:p>
          <a:p>
            <a:pPr>
              <a:buFont typeface="Arial" panose="020B0604020202020204" pitchFamily="34" charset="0"/>
              <a:buChar char="•"/>
            </a:pPr>
            <a:r>
              <a:rPr lang="en-US" sz="1200" strike="sngStrike" dirty="0"/>
              <a:t>Status Comment Assignment &amp; Resolution</a:t>
            </a:r>
          </a:p>
          <a:p>
            <a:pPr>
              <a:buFont typeface="Arial" panose="020B0604020202020204" pitchFamily="34" charset="0"/>
              <a:buChar char="•"/>
            </a:pPr>
            <a:r>
              <a:rPr lang="en-US" sz="1200" strike="sngStrike" dirty="0"/>
              <a:t>Plan for upcoming </a:t>
            </a:r>
            <a:r>
              <a:rPr lang="en-US" sz="1200" strike="sngStrike" dirty="0" err="1"/>
              <a:t>telcos</a:t>
            </a:r>
            <a:endParaRPr lang="en-US" sz="1200" strike="sngStrike" dirty="0"/>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April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ECF2948-8BD3-D148-B408-16FBE73A1EA5}"/>
              </a:ext>
            </a:extLst>
          </p:cNvPr>
          <p:cNvGraphicFramePr>
            <a:graphicFrameLocks noGrp="1"/>
          </p:cNvGraphicFramePr>
          <p:nvPr/>
        </p:nvGraphicFramePr>
        <p:xfrm>
          <a:off x="1174750" y="1836738"/>
          <a:ext cx="6794500" cy="1470025"/>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392448829"/>
                    </a:ext>
                  </a:extLst>
                </a:gridCol>
                <a:gridCol w="431598">
                  <a:extLst>
                    <a:ext uri="{9D8B030D-6E8A-4147-A177-3AD203B41FA5}">
                      <a16:colId xmlns:a16="http://schemas.microsoft.com/office/drawing/2014/main" val="3663008023"/>
                    </a:ext>
                  </a:extLst>
                </a:gridCol>
                <a:gridCol w="431598">
                  <a:extLst>
                    <a:ext uri="{9D8B030D-6E8A-4147-A177-3AD203B41FA5}">
                      <a16:colId xmlns:a16="http://schemas.microsoft.com/office/drawing/2014/main" val="1931699484"/>
                    </a:ext>
                  </a:extLst>
                </a:gridCol>
                <a:gridCol w="431598">
                  <a:extLst>
                    <a:ext uri="{9D8B030D-6E8A-4147-A177-3AD203B41FA5}">
                      <a16:colId xmlns:a16="http://schemas.microsoft.com/office/drawing/2014/main" val="2776306799"/>
                    </a:ext>
                  </a:extLst>
                </a:gridCol>
                <a:gridCol w="2335709">
                  <a:extLst>
                    <a:ext uri="{9D8B030D-6E8A-4147-A177-3AD203B41FA5}">
                      <a16:colId xmlns:a16="http://schemas.microsoft.com/office/drawing/2014/main" val="4186707369"/>
                    </a:ext>
                  </a:extLst>
                </a:gridCol>
                <a:gridCol w="2335709">
                  <a:extLst>
                    <a:ext uri="{9D8B030D-6E8A-4147-A177-3AD203B41FA5}">
                      <a16:colId xmlns:a16="http://schemas.microsoft.com/office/drawing/2014/main" val="911115442"/>
                    </a:ext>
                  </a:extLst>
                </a:gridCol>
              </a:tblGrid>
              <a:tr h="165100">
                <a:tc>
                  <a:txBody>
                    <a:bodyPr/>
                    <a:lstStyle/>
                    <a:p>
                      <a:pPr algn="ct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581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3</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Conflict_1091_1451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55881828"/>
                  </a:ext>
                </a:extLst>
              </a:tr>
              <a:tr h="165100">
                <a:tc>
                  <a:txBody>
                    <a:bodyPr/>
                    <a:lstStyle/>
                    <a:p>
                      <a:pPr algn="ct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CR_1091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988563444"/>
                  </a:ext>
                </a:extLst>
              </a:tr>
              <a:tr h="165100">
                <a:tc>
                  <a:txBody>
                    <a:bodyPr/>
                    <a:lstStyle/>
                    <a:p>
                      <a:pPr algn="ct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959393144"/>
                  </a:ext>
                </a:extLst>
              </a:tr>
              <a:tr h="165100">
                <a:tc>
                  <a:txBody>
                    <a:bodyPr/>
                    <a:lstStyle/>
                    <a:p>
                      <a:pPr algn="ct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9.6.7.101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87540130"/>
                  </a:ext>
                </a:extLst>
              </a:tr>
              <a:tr h="165100">
                <a:tc>
                  <a:txBody>
                    <a:bodyPr/>
                    <a:lstStyle/>
                    <a:p>
                      <a:pPr algn="ctr" fontAlgn="b"/>
                      <a:r>
                        <a:rPr lang="en-GB" sz="1000" u="none" strike="noStrike">
                          <a:effectLst/>
                        </a:rPr>
                        <a:t>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596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CID 1106</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03895904"/>
                  </a:ext>
                </a:extLst>
              </a:tr>
              <a:tr h="165100">
                <a:tc>
                  <a:txBody>
                    <a:bodyPr/>
                    <a:lstStyle/>
                    <a:p>
                      <a:pPr algn="ct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Misc CIDs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83208616"/>
                  </a:ext>
                </a:extLst>
              </a:tr>
              <a:tr h="165100">
                <a:tc>
                  <a:txBody>
                    <a:bodyPr/>
                    <a:lstStyle/>
                    <a:p>
                      <a:pPr algn="ctr" fontAlgn="b"/>
                      <a:r>
                        <a:rPr lang="en-GB" sz="1000" u="none" strike="noStrike">
                          <a:effectLst/>
                        </a:rPr>
                        <a:t>31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Spec text for CR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15996714"/>
                  </a:ext>
                </a:extLst>
              </a:tr>
              <a:tr h="165100">
                <a:tc>
                  <a:txBody>
                    <a:bodyPr/>
                    <a:lstStyle/>
                    <a:p>
                      <a:pPr algn="ctr" fontAlgn="b"/>
                      <a:r>
                        <a:rPr lang="en-GB" sz="1000" u="none" strike="noStrike">
                          <a:effectLst/>
                        </a:rPr>
                        <a:t>40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568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3</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Behavior at an EBCS AP that provides relaying service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Abhishek Patil (Qualcomm)</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953248530"/>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3838</TotalTime>
  <Words>2678</Words>
  <Application>Microsoft Macintosh PowerPoint</Application>
  <PresentationFormat>On-screen Show (16:9)</PresentationFormat>
  <Paragraphs>345</Paragraphs>
  <Slides>32</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Monotype Sorts</vt:lpstr>
      <vt:lpstr>Times New Roman</vt:lpstr>
      <vt:lpstr>802-11-BCS-Chair-Slides-Template</vt:lpstr>
      <vt:lpstr>Document</vt:lpstr>
      <vt:lpstr>Agenda TGbc Telco April 20,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Status Comment Assignment &amp; Resolution</vt:lpstr>
      <vt:lpstr>Status on comment assignment</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223</cp:revision>
  <cp:lastPrinted>1601-01-01T00:00:00Z</cp:lastPrinted>
  <dcterms:created xsi:type="dcterms:W3CDTF">2020-02-25T15:01:23Z</dcterms:created>
  <dcterms:modified xsi:type="dcterms:W3CDTF">2021-04-19T16:23:24Z</dcterms:modified>
  <cp:category/>
</cp:coreProperties>
</file>