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3A887A-EFAC-435A-AAC3-5245CF72B0BB}" v="17" dt="2024-07-15T15:43:15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267" autoAdjust="0"/>
  </p:normalViewPr>
  <p:slideViewPr>
    <p:cSldViewPr>
      <p:cViewPr varScale="1">
        <p:scale>
          <a:sx n="83" d="100"/>
          <a:sy n="83" d="100"/>
        </p:scale>
        <p:origin x="11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D03A887A-EFAC-435A-AAC3-5245CF72B0BB}"/>
    <pc:docChg chg="undo custSel modSld modMainMaster">
      <pc:chgData name="Qi, Emily H" userId="b0d254cd-8291-4c78-a277-dadec609489b" providerId="ADAL" clId="{D03A887A-EFAC-435A-AAC3-5245CF72B0BB}" dt="2024-07-15T15:44:19.522" v="158" actId="14734"/>
      <pc:docMkLst>
        <pc:docMk/>
      </pc:docMkLst>
      <pc:sldChg chg="modSp mod">
        <pc:chgData name="Qi, Emily H" userId="b0d254cd-8291-4c78-a277-dadec609489b" providerId="ADAL" clId="{D03A887A-EFAC-435A-AAC3-5245CF72B0BB}" dt="2024-07-15T13:38:17.878" v="14"/>
        <pc:sldMkLst>
          <pc:docMk/>
          <pc:sldMk cId="0" sldId="269"/>
        </pc:sldMkLst>
        <pc:spChg chg="mod">
          <ac:chgData name="Qi, Emily H" userId="b0d254cd-8291-4c78-a277-dadec609489b" providerId="ADAL" clId="{D03A887A-EFAC-435A-AAC3-5245CF72B0BB}" dt="2024-07-15T13:37:32.565" v="11" actId="20577"/>
          <ac:spMkLst>
            <pc:docMk/>
            <pc:sldMk cId="0" sldId="269"/>
            <ac:spMk id="8198" creationId="{47CEF5D5-C990-4A1B-B0F4-8207C0728615}"/>
          </ac:spMkLst>
        </pc:spChg>
        <pc:graphicFrameChg chg="mod">
          <ac:chgData name="Qi, Emily H" userId="b0d254cd-8291-4c78-a277-dadec609489b" providerId="ADAL" clId="{D03A887A-EFAC-435A-AAC3-5245CF72B0BB}" dt="2024-07-15T13:38:17.878" v="14"/>
          <ac:graphicFrameMkLst>
            <pc:docMk/>
            <pc:sldMk cId="0" sldId="269"/>
            <ac:graphicFrameMk id="8199" creationId="{02C2C1E4-78BB-4D10-8A88-6028E76410A4}"/>
          </ac:graphicFrameMkLst>
        </pc:graphicFrameChg>
      </pc:sldChg>
      <pc:sldChg chg="modSp">
        <pc:chgData name="Qi, Emily H" userId="b0d254cd-8291-4c78-a277-dadec609489b" providerId="ADAL" clId="{D03A887A-EFAC-435A-AAC3-5245CF72B0BB}" dt="2024-07-15T15:36:07.071" v="17" actId="14100"/>
        <pc:sldMkLst>
          <pc:docMk/>
          <pc:sldMk cId="0" sldId="270"/>
        </pc:sldMkLst>
        <pc:graphicFrameChg chg="mod">
          <ac:chgData name="Qi, Emily H" userId="b0d254cd-8291-4c78-a277-dadec609489b" providerId="ADAL" clId="{D03A887A-EFAC-435A-AAC3-5245CF72B0BB}" dt="2024-07-15T15:36:07.071" v="17" actId="14100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">
        <pc:chgData name="Qi, Emily H" userId="b0d254cd-8291-4c78-a277-dadec609489b" providerId="ADAL" clId="{D03A887A-EFAC-435A-AAC3-5245CF72B0BB}" dt="2024-07-15T15:41:57.968" v="136" actId="1076"/>
        <pc:sldMkLst>
          <pc:docMk/>
          <pc:sldMk cId="0" sldId="284"/>
        </pc:sldMkLst>
        <pc:spChg chg="mod">
          <ac:chgData name="Qi, Emily H" userId="b0d254cd-8291-4c78-a277-dadec609489b" providerId="ADAL" clId="{D03A887A-EFAC-435A-AAC3-5245CF72B0BB}" dt="2024-07-15T15:41:57.968" v="136" actId="1076"/>
          <ac:spMkLst>
            <pc:docMk/>
            <pc:sldMk cId="0" sldId="284"/>
            <ac:spMk id="16386" creationId="{00E0720C-A6E4-41FB-93E8-06B0C949F9C4}"/>
          </ac:spMkLst>
        </pc:spChg>
      </pc:sldChg>
      <pc:sldChg chg="addSp delSp modSp mod">
        <pc:chgData name="Qi, Emily H" userId="b0d254cd-8291-4c78-a277-dadec609489b" providerId="ADAL" clId="{D03A887A-EFAC-435A-AAC3-5245CF72B0BB}" dt="2024-07-15T15:40:39.019" v="67" actId="14"/>
        <pc:sldMkLst>
          <pc:docMk/>
          <pc:sldMk cId="0" sldId="290"/>
        </pc:sldMkLst>
        <pc:spChg chg="mod">
          <ac:chgData name="Qi, Emily H" userId="b0d254cd-8291-4c78-a277-dadec609489b" providerId="ADAL" clId="{D03A887A-EFAC-435A-AAC3-5245CF72B0BB}" dt="2024-07-15T15:38:04.927" v="56" actId="1076"/>
          <ac:spMkLst>
            <pc:docMk/>
            <pc:sldMk cId="0" sldId="290"/>
            <ac:spMk id="12290" creationId="{9CA642D3-F1B8-4FFE-B788-5C4F2ADDBFAC}"/>
          </ac:spMkLst>
        </pc:spChg>
        <pc:spChg chg="mod">
          <ac:chgData name="Qi, Emily H" userId="b0d254cd-8291-4c78-a277-dadec609489b" providerId="ADAL" clId="{D03A887A-EFAC-435A-AAC3-5245CF72B0BB}" dt="2024-07-15T15:40:39.019" v="67" actId="14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D03A887A-EFAC-435A-AAC3-5245CF72B0BB}" dt="2024-07-15T15:40:11.704" v="63" actId="478"/>
          <ac:graphicFrameMkLst>
            <pc:docMk/>
            <pc:sldMk cId="0" sldId="290"/>
            <ac:graphicFrameMk id="2" creationId="{B82E9C1E-7803-4B93-98B4-C6E2318F45A6}"/>
          </ac:graphicFrameMkLst>
        </pc:graphicFrameChg>
      </pc:sldChg>
      <pc:sldChg chg="addSp delSp modSp mod">
        <pc:chgData name="Qi, Emily H" userId="b0d254cd-8291-4c78-a277-dadec609489b" providerId="ADAL" clId="{D03A887A-EFAC-435A-AAC3-5245CF72B0BB}" dt="2024-07-15T15:44:19.522" v="158" actId="14734"/>
        <pc:sldMkLst>
          <pc:docMk/>
          <pc:sldMk cId="0" sldId="301"/>
        </pc:sldMkLst>
        <pc:spChg chg="mod">
          <ac:chgData name="Qi, Emily H" userId="b0d254cd-8291-4c78-a277-dadec609489b" providerId="ADAL" clId="{D03A887A-EFAC-435A-AAC3-5245CF72B0BB}" dt="2024-07-15T15:41:51.386" v="135" actId="313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D03A887A-EFAC-435A-AAC3-5245CF72B0BB}" dt="2024-07-15T15:41:10.747" v="86" actId="20577"/>
          <ac:spMkLst>
            <pc:docMk/>
            <pc:sldMk cId="0" sldId="301"/>
            <ac:spMk id="14338" creationId="{D451071C-8080-4891-9A0A-9828646F4B14}"/>
          </ac:spMkLst>
        </pc:spChg>
        <pc:graphicFrameChg chg="add mod">
          <ac:chgData name="Qi, Emily H" userId="b0d254cd-8291-4c78-a277-dadec609489b" providerId="ADAL" clId="{D03A887A-EFAC-435A-AAC3-5245CF72B0BB}" dt="2024-07-15T15:43:06.475" v="139"/>
          <ac:graphicFrameMkLst>
            <pc:docMk/>
            <pc:sldMk cId="0" sldId="301"/>
            <ac:graphicFrameMk id="2" creationId="{95FEBFBE-57F9-7773-0ABA-53BEF244B373}"/>
          </ac:graphicFrameMkLst>
        </pc:graphicFrameChg>
        <pc:graphicFrameChg chg="del modGraphic">
          <ac:chgData name="Qi, Emily H" userId="b0d254cd-8291-4c78-a277-dadec609489b" providerId="ADAL" clId="{D03A887A-EFAC-435A-AAC3-5245CF72B0BB}" dt="2024-07-15T15:43:04.817" v="138" actId="478"/>
          <ac:graphicFrameMkLst>
            <pc:docMk/>
            <pc:sldMk cId="0" sldId="301"/>
            <ac:graphicFrameMk id="3" creationId="{CA45D2AD-B8C3-A2C5-8D63-46DE743FB966}"/>
          </ac:graphicFrameMkLst>
        </pc:graphicFrameChg>
        <pc:graphicFrameChg chg="add mod modGraphic">
          <ac:chgData name="Qi, Emily H" userId="b0d254cd-8291-4c78-a277-dadec609489b" providerId="ADAL" clId="{D03A887A-EFAC-435A-AAC3-5245CF72B0BB}" dt="2024-07-15T15:44:19.522" v="158" actId="14734"/>
          <ac:graphicFrameMkLst>
            <pc:docMk/>
            <pc:sldMk cId="0" sldId="301"/>
            <ac:graphicFrameMk id="4" creationId="{D855B54A-DBA0-0D3D-9651-232CA788782D}"/>
          </ac:graphicFrameMkLst>
        </pc:graphicFrameChg>
      </pc:sldChg>
      <pc:sldMasterChg chg="modSp mod">
        <pc:chgData name="Qi, Emily H" userId="b0d254cd-8291-4c78-a277-dadec609489b" providerId="ADAL" clId="{D03A887A-EFAC-435A-AAC3-5245CF72B0BB}" dt="2024-07-15T13:37:10.061" v="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D03A887A-EFAC-435A-AAC3-5245CF72B0BB}" dt="2024-07-15T13:37:06.877" v="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D03A887A-EFAC-435A-AAC3-5245CF72B0BB}" dt="2024-07-15T13:37:10.061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r22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6.0.pdf" TargetMode="External"/><Relationship Id="rId7" Type="http://schemas.openxmlformats.org/officeDocument/2006/relationships/hyperlink" Target="https://mentor.ieee.org/802.11/dcn/23/11-23-1742-12-000m-revme-sa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6.0.zip" TargetMode="External"/><Relationship Id="rId5" Type="http://schemas.openxmlformats.org/officeDocument/2006/relationships/hyperlink" Target="https://www.ieee802.org/11/private/Draft_Standards/11me/REVme_D6.0.rtf.zip" TargetMode="External"/><Relationship Id="rId4" Type="http://schemas.openxmlformats.org/officeDocument/2006/relationships/hyperlink" Target="https://www.ieee802.org/11/private/Draft_Standards/11me/Draft%20P802.11REVme_D6.0%20Redline%20Compared%20to%20D5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802.11REVme Editor’s Report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2024-July-15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845798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7966" progId="Word.Document.8">
                  <p:embed/>
                </p:oleObj>
              </mc:Choice>
              <mc:Fallback>
                <p:oleObj name="Document" r:id="rId3" imgW="8265012" imgH="2797966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533400"/>
            <a:ext cx="7772400" cy="457200"/>
          </a:xfrm>
        </p:spPr>
        <p:txBody>
          <a:bodyPr/>
          <a:lstStyle/>
          <a:p>
            <a:r>
              <a:rPr lang="en-GB" altLang="en-US" dirty="0"/>
              <a:t>Status of </a:t>
            </a:r>
            <a:r>
              <a:rPr lang="en-GB" altLang="en-US" dirty="0" err="1"/>
              <a:t>REVme</a:t>
            </a:r>
            <a:r>
              <a:rPr lang="en-GB" altLang="en-US" dirty="0"/>
              <a:t>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779824"/>
              </p:ext>
            </p:extLst>
          </p:nvPr>
        </p:nvGraphicFramePr>
        <p:xfrm>
          <a:off x="1447800" y="1447800"/>
          <a:ext cx="9296400" cy="509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401275" imgH="7702685" progId="Excel.SheetBinaryMacroEnabled.12">
                  <p:embed/>
                </p:oleObj>
              </mc:Choice>
              <mc:Fallback>
                <p:oleObj name="Binary Worksheet" r:id="rId3" imgW="10401275" imgH="7702685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47800"/>
                        <a:ext cx="9296400" cy="509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0515599" cy="5438774"/>
          </a:xfrm>
        </p:spPr>
        <p:txBody>
          <a:bodyPr/>
          <a:lstStyle/>
          <a:p>
            <a:r>
              <a:rPr lang="en-GB" altLang="en-US" sz="2000" dirty="0"/>
              <a:t>Draft P802.11REVme D 5.0 is available in members’ area </a:t>
            </a:r>
          </a:p>
          <a:p>
            <a:pPr lvl="1"/>
            <a:r>
              <a:rPr lang="en-US" sz="14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Draft P802.11REVme_D6.0.pdf</a:t>
            </a:r>
            <a:endParaRPr lang="en-US" sz="1400" b="0" i="0" dirty="0"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lvl="1"/>
            <a:r>
              <a:rPr lang="en-US" sz="1400" dirty="0">
                <a:effectLst/>
                <a:hlinkClick r:id="rId4"/>
              </a:rPr>
              <a:t>Draft P802.11REVme_D6.0 Redline Compared to D5.0.pdf</a:t>
            </a:r>
            <a:endParaRPr lang="en-US" sz="1400" dirty="0">
              <a:effectLst/>
            </a:endParaRPr>
          </a:p>
          <a:p>
            <a:r>
              <a:rPr lang="en-GB" altLang="en-US" dirty="0"/>
              <a:t>Word documents of the draft and Visio source files:</a:t>
            </a:r>
          </a:p>
          <a:p>
            <a:pPr lvl="1"/>
            <a:r>
              <a:rPr lang="fr-FR" sz="14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5"/>
              </a:rPr>
              <a:t>REVme_D6.0.rtf.zip</a:t>
            </a:r>
            <a:br>
              <a:rPr lang="fr-FR" sz="1400" dirty="0"/>
            </a:br>
            <a:r>
              <a:rPr lang="fr-FR" sz="14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6"/>
              </a:rPr>
              <a:t>Figure Source-D6.0.zip</a:t>
            </a:r>
            <a:endParaRPr lang="fr-FR" sz="1400" b="0" i="0" dirty="0"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GB" altLang="en-US" dirty="0"/>
              <a:t>SA Ballot Comments:</a:t>
            </a:r>
          </a:p>
          <a:p>
            <a:pPr lvl="1"/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7"/>
              </a:rPr>
              <a:t>https://mentor.ieee.org/802.11/dcn/23/11-23-1742-12-000m-revme-sa-ballot-comments.xls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r>
              <a:rPr lang="en-GB" altLang="en-US" sz="1600" b="1" dirty="0"/>
              <a:t>Second Recirc SA Ballot Comment – 257</a:t>
            </a:r>
          </a:p>
          <a:p>
            <a:pPr lvl="1"/>
            <a:r>
              <a:rPr lang="en-GB" altLang="en-US" sz="1600" b="1" dirty="0"/>
              <a:t>First Recirc SA Ballot Comment – 240</a:t>
            </a:r>
          </a:p>
          <a:p>
            <a:pPr lvl="1"/>
            <a:r>
              <a:rPr lang="en-GB" altLang="en-US" sz="1600" b="1" dirty="0"/>
              <a:t>Initial SA Ballot comments – 606</a:t>
            </a:r>
          </a:p>
          <a:p>
            <a:pPr lvl="1"/>
            <a:r>
              <a:rPr lang="en-GB" altLang="en-US" sz="1600" b="1" dirty="0"/>
              <a:t>WG LB Comments </a:t>
            </a:r>
          </a:p>
          <a:p>
            <a:pPr lvl="2"/>
            <a:r>
              <a:rPr lang="en-US" altLang="en-US" sz="1200" dirty="0"/>
              <a:t>All LB277 comments – 144 ; </a:t>
            </a:r>
          </a:p>
          <a:p>
            <a:pPr lvl="2"/>
            <a:r>
              <a:rPr lang="en-US" altLang="en-US" sz="1200" dirty="0"/>
              <a:t>All LB273 comments – 417</a:t>
            </a:r>
          </a:p>
          <a:p>
            <a:pPr lvl="2"/>
            <a:r>
              <a:rPr lang="en-US" altLang="en-US" sz="1200" dirty="0"/>
              <a:t>All LB270 comments – 822</a:t>
            </a:r>
          </a:p>
          <a:p>
            <a:pPr lvl="2"/>
            <a:r>
              <a:rPr lang="en-US" altLang="en-US" sz="1200" dirty="0"/>
              <a:t>All LB258 Comments – 1392</a:t>
            </a:r>
          </a:p>
          <a:p>
            <a:pPr lvl="2"/>
            <a:r>
              <a:rPr lang="en-US" altLang="en-US" sz="1200" dirty="0"/>
              <a:t>All CC35 Comments – 604</a:t>
            </a:r>
            <a:r>
              <a:rPr lang="en-US" altLang="en-US" sz="1400" dirty="0"/>
              <a:t>;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465812"/>
            <a:ext cx="10428287" cy="4782588"/>
          </a:xfrm>
        </p:spPr>
        <p:txBody>
          <a:bodyPr/>
          <a:lstStyle/>
          <a:p>
            <a:r>
              <a:rPr lang="en-GB" altLang="en-US" sz="2000" dirty="0"/>
              <a:t>802.11-2020 – Done, D0.0</a:t>
            </a:r>
          </a:p>
          <a:p>
            <a:r>
              <a:rPr lang="en-GB" altLang="en-US" sz="2000" dirty="0"/>
              <a:t>802.11ax-2021 – Done, D0.1 </a:t>
            </a:r>
          </a:p>
          <a:p>
            <a:r>
              <a:rPr lang="en-GB" altLang="en-US" sz="2000" dirty="0"/>
              <a:t>802.11ay-2021 – Done, D0.3 </a:t>
            </a:r>
          </a:p>
          <a:p>
            <a:r>
              <a:rPr lang="en-GB" altLang="en-US" sz="2000" dirty="0"/>
              <a:t>802.11ba-2021 – Done, D0.4</a:t>
            </a:r>
          </a:p>
          <a:p>
            <a:r>
              <a:rPr lang="en-US" sz="2000" dirty="0"/>
              <a:t>802.11-2020/Cor 1-2022  - Done. </a:t>
            </a:r>
            <a:endParaRPr lang="en-GB" altLang="en-US" sz="2000" dirty="0"/>
          </a:p>
          <a:p>
            <a:r>
              <a:rPr lang="en-GB" altLang="en-US" sz="2000" dirty="0"/>
              <a:t>802.11az-2023 – Done, D4.1</a:t>
            </a:r>
          </a:p>
          <a:p>
            <a:r>
              <a:rPr lang="en-GB" altLang="en-US" sz="2000" dirty="0"/>
              <a:t>802.11bd-2023 – Done, D4.2</a:t>
            </a:r>
          </a:p>
          <a:p>
            <a:r>
              <a:rPr lang="en-GB" altLang="en-US" sz="2000" dirty="0"/>
              <a:t>802.11bb-2023 – Done, D4.2</a:t>
            </a:r>
          </a:p>
          <a:p>
            <a:r>
              <a:rPr lang="en-US" sz="2000" dirty="0"/>
              <a:t>802.11-2020/Cor 2-2024 – Done, D5.0</a:t>
            </a:r>
            <a:endParaRPr lang="en-GB" altLang="en-US" sz="2000" dirty="0"/>
          </a:p>
          <a:p>
            <a:r>
              <a:rPr lang="en-GB" altLang="en-US" sz="2000" dirty="0"/>
              <a:t>802.11bc-2024 – Done, D5.0</a:t>
            </a:r>
            <a:r>
              <a:rPr lang="en-US" sz="2000" dirty="0"/>
              <a:t> </a:t>
            </a:r>
            <a:endParaRPr lang="en-GB" altLang="en-US" sz="2000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The Second SA Ballot (SB3) Comments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420393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SEC (Mike M): All Technical comments and General comments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855B54A-DBA0-0D3D-9651-232CA7887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28847"/>
              </p:ext>
            </p:extLst>
          </p:nvPr>
        </p:nvGraphicFramePr>
        <p:xfrm>
          <a:off x="1685924" y="1600200"/>
          <a:ext cx="9058274" cy="2565400"/>
        </p:xfrm>
        <a:graphic>
          <a:graphicData uri="http://schemas.openxmlformats.org/drawingml/2006/table">
            <a:tbl>
              <a:tblPr/>
              <a:tblGrid>
                <a:gridCol w="1971676">
                  <a:extLst>
                    <a:ext uri="{9D8B030D-6E8A-4147-A177-3AD203B41FA5}">
                      <a16:colId xmlns:a16="http://schemas.microsoft.com/office/drawing/2014/main" val="12120231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6051807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7164676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54864523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36785221"/>
                    </a:ext>
                  </a:extLst>
                </a:gridCol>
                <a:gridCol w="1198378">
                  <a:extLst>
                    <a:ext uri="{9D8B030D-6E8A-4147-A177-3AD203B41FA5}">
                      <a16:colId xmlns:a16="http://schemas.microsoft.com/office/drawing/2014/main" val="2622071751"/>
                    </a:ext>
                  </a:extLst>
                </a:gridCol>
                <a:gridCol w="935220">
                  <a:extLst>
                    <a:ext uri="{9D8B030D-6E8A-4147-A177-3AD203B41FA5}">
                      <a16:colId xmlns:a16="http://schemas.microsoft.com/office/drawing/2014/main" val="2548940450"/>
                    </a:ext>
                  </a:extLst>
                </a:gridCol>
              </a:tblGrid>
              <a:tr h="1282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F81BD"/>
                          </a:highlight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298818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89095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8829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87201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8819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121223</TotalTime>
  <Words>409</Words>
  <Application>Microsoft Office PowerPoint</Application>
  <PresentationFormat>Widescreen</PresentationFormat>
  <Paragraphs>108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Microsoft Word 97 - 2003 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The Second SA Ballot (SB3) Comments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4596</cp:revision>
  <cp:lastPrinted>2014-11-04T15:04:57Z</cp:lastPrinted>
  <dcterms:created xsi:type="dcterms:W3CDTF">2007-04-17T18:10:23Z</dcterms:created>
  <dcterms:modified xsi:type="dcterms:W3CDTF">2024-07-15T15:44:25Z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