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90" r:id="rId4"/>
    <p:sldId id="304" r:id="rId5"/>
    <p:sldId id="301" r:id="rId6"/>
    <p:sldId id="284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8857A-1648-45BA-8E8D-EE22119B605E}" v="1" dt="2024-05-13T04:01:14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5267" autoAdjust="0"/>
  </p:normalViewPr>
  <p:slideViewPr>
    <p:cSldViewPr>
      <p:cViewPr varScale="1">
        <p:scale>
          <a:sx n="91" d="100"/>
          <a:sy n="91" d="100"/>
        </p:scale>
        <p:origin x="523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33E8857A-1648-45BA-8E8D-EE22119B605E}"/>
    <pc:docChg chg="custSel modSld modMainMaster">
      <pc:chgData name="Qi, Emily H" userId="b0d254cd-8291-4c78-a277-dadec609489b" providerId="ADAL" clId="{33E8857A-1648-45BA-8E8D-EE22119B605E}" dt="2024-05-13T04:11:13.426" v="38" actId="6549"/>
      <pc:docMkLst>
        <pc:docMk/>
      </pc:docMkLst>
      <pc:sldChg chg="modSp mod">
        <pc:chgData name="Qi, Emily H" userId="b0d254cd-8291-4c78-a277-dadec609489b" providerId="ADAL" clId="{33E8857A-1648-45BA-8E8D-EE22119B605E}" dt="2024-05-13T03:59:13.465" v="14" actId="20577"/>
        <pc:sldMkLst>
          <pc:docMk/>
          <pc:sldMk cId="0" sldId="269"/>
        </pc:sldMkLst>
        <pc:spChg chg="mod">
          <ac:chgData name="Qi, Emily H" userId="b0d254cd-8291-4c78-a277-dadec609489b" providerId="ADAL" clId="{33E8857A-1648-45BA-8E8D-EE22119B605E}" dt="2024-05-13T03:59:13.465" v="14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 mod">
        <pc:chgData name="Qi, Emily H" userId="b0d254cd-8291-4c78-a277-dadec609489b" providerId="ADAL" clId="{33E8857A-1648-45BA-8E8D-EE22119B605E}" dt="2024-05-13T04:11:13.426" v="38" actId="6549"/>
        <pc:sldMkLst>
          <pc:docMk/>
          <pc:sldMk cId="0" sldId="290"/>
        </pc:sldMkLst>
        <pc:spChg chg="mod">
          <ac:chgData name="Qi, Emily H" userId="b0d254cd-8291-4c78-a277-dadec609489b" providerId="ADAL" clId="{33E8857A-1648-45BA-8E8D-EE22119B605E}" dt="2024-05-13T04:11:13.426" v="38" actId="6549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33E8857A-1648-45BA-8E8D-EE22119B605E}" dt="2024-05-13T04:01:52.815" v="30" actId="404"/>
        <pc:sldMkLst>
          <pc:docMk/>
          <pc:sldMk cId="0" sldId="301"/>
        </pc:sldMkLst>
        <pc:graphicFrameChg chg="del">
          <ac:chgData name="Qi, Emily H" userId="b0d254cd-8291-4c78-a277-dadec609489b" providerId="ADAL" clId="{33E8857A-1648-45BA-8E8D-EE22119B605E}" dt="2024-05-13T04:01:08.249" v="15" actId="478"/>
          <ac:graphicFrameMkLst>
            <pc:docMk/>
            <pc:sldMk cId="0" sldId="301"/>
            <ac:graphicFrameMk id="2" creationId="{CA068F5C-EBB7-72B7-7A46-75D39FACFB85}"/>
          </ac:graphicFrameMkLst>
        </pc:graphicFrameChg>
        <pc:graphicFrameChg chg="add mod modGraphic">
          <ac:chgData name="Qi, Emily H" userId="b0d254cd-8291-4c78-a277-dadec609489b" providerId="ADAL" clId="{33E8857A-1648-45BA-8E8D-EE22119B605E}" dt="2024-05-13T04:01:52.815" v="30" actId="404"/>
          <ac:graphicFrameMkLst>
            <pc:docMk/>
            <pc:sldMk cId="0" sldId="301"/>
            <ac:graphicFrameMk id="3" creationId="{CA45D2AD-B8C3-A2C5-8D63-46DE743FB966}"/>
          </ac:graphicFrameMkLst>
        </pc:graphicFrameChg>
      </pc:sldChg>
      <pc:sldMasterChg chg="modSp mod">
        <pc:chgData name="Qi, Emily H" userId="b0d254cd-8291-4c78-a277-dadec609489b" providerId="ADAL" clId="{33E8857A-1648-45BA-8E8D-EE22119B605E}" dt="2024-05-13T04:02:32.616" v="35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33E8857A-1648-45BA-8E8D-EE22119B605E}" dt="2024-05-13T04:02:28.175" v="3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33E8857A-1648-45BA-8E8D-EE22119B605E}" dt="2024-05-13T04:02:32.616" v="3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65DED06D-61B1-4DEE-A2DC-BA54A99895CD}"/>
    <pc:docChg chg="custSel modSld modMainMaster">
      <pc:chgData name="Qi, Emily H" userId="b0d254cd-8291-4c78-a277-dadec609489b" providerId="ADAL" clId="{65DED06D-61B1-4DEE-A2DC-BA54A99895CD}" dt="2024-03-11T22:12:14.148" v="237" actId="20577"/>
      <pc:docMkLst>
        <pc:docMk/>
      </pc:docMkLst>
      <pc:sldChg chg="modSp mod">
        <pc:chgData name="Qi, Emily H" userId="b0d254cd-8291-4c78-a277-dadec609489b" providerId="ADAL" clId="{65DED06D-61B1-4DEE-A2DC-BA54A99895CD}" dt="2024-03-08T12:16:33.416" v="23" actId="20577"/>
        <pc:sldMkLst>
          <pc:docMk/>
          <pc:sldMk cId="0" sldId="269"/>
        </pc:sldMkLst>
        <pc:spChg chg="mod">
          <ac:chgData name="Qi, Emily H" userId="b0d254cd-8291-4c78-a277-dadec609489b" providerId="ADAL" clId="{65DED06D-61B1-4DEE-A2DC-BA54A99895CD}" dt="2024-03-08T12:16:33.416" v="23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 mod">
        <pc:chgData name="Qi, Emily H" userId="b0d254cd-8291-4c78-a277-dadec609489b" providerId="ADAL" clId="{65DED06D-61B1-4DEE-A2DC-BA54A99895CD}" dt="2024-03-08T12:24:58.990" v="156" actId="14100"/>
        <pc:sldMkLst>
          <pc:docMk/>
          <pc:sldMk cId="0" sldId="270"/>
        </pc:sldMkLst>
        <pc:spChg chg="mod">
          <ac:chgData name="Qi, Emily H" userId="b0d254cd-8291-4c78-a277-dadec609489b" providerId="ADAL" clId="{65DED06D-61B1-4DEE-A2DC-BA54A99895CD}" dt="2024-03-08T12:24:27.603" v="149" actId="1076"/>
          <ac:spMkLst>
            <pc:docMk/>
            <pc:sldMk cId="0" sldId="270"/>
            <ac:spMk id="10242" creationId="{49996145-77DD-4D0A-AC04-38D8489911A6}"/>
          </ac:spMkLst>
        </pc:spChg>
        <pc:graphicFrameChg chg="mod">
          <ac:chgData name="Qi, Emily H" userId="b0d254cd-8291-4c78-a277-dadec609489b" providerId="ADAL" clId="{65DED06D-61B1-4DEE-A2DC-BA54A99895CD}" dt="2024-03-08T12:24:58.990" v="156" actId="14100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65DED06D-61B1-4DEE-A2DC-BA54A99895CD}" dt="2024-03-11T22:12:14.148" v="237" actId="20577"/>
        <pc:sldMkLst>
          <pc:docMk/>
          <pc:sldMk cId="0" sldId="290"/>
        </pc:sldMkLst>
        <pc:spChg chg="mod">
          <ac:chgData name="Qi, Emily H" userId="b0d254cd-8291-4c78-a277-dadec609489b" providerId="ADAL" clId="{65DED06D-61B1-4DEE-A2DC-BA54A99895CD}" dt="2024-03-11T22:12:14.148" v="237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65DED06D-61B1-4DEE-A2DC-BA54A99895CD}" dt="2024-03-08T18:59:10.218" v="225" actId="1076"/>
        <pc:sldMkLst>
          <pc:docMk/>
          <pc:sldMk cId="0" sldId="301"/>
        </pc:sldMkLst>
        <pc:spChg chg="mod">
          <ac:chgData name="Qi, Emily H" userId="b0d254cd-8291-4c78-a277-dadec609489b" providerId="ADAL" clId="{65DED06D-61B1-4DEE-A2DC-BA54A99895CD}" dt="2024-03-08T18:59:10.218" v="225" actId="1076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65DED06D-61B1-4DEE-A2DC-BA54A99895CD}" dt="2024-03-08T12:19:30.496" v="124" actId="20577"/>
          <ac:spMkLst>
            <pc:docMk/>
            <pc:sldMk cId="0" sldId="301"/>
            <ac:spMk id="14338" creationId="{D451071C-8080-4891-9A0A-9828646F4B14}"/>
          </ac:spMkLst>
        </pc:spChg>
        <pc:graphicFrameChg chg="add del mod">
          <ac:chgData name="Qi, Emily H" userId="b0d254cd-8291-4c78-a277-dadec609489b" providerId="ADAL" clId="{65DED06D-61B1-4DEE-A2DC-BA54A99895CD}" dt="2024-03-08T12:27:53.363" v="163" actId="478"/>
          <ac:graphicFrameMkLst>
            <pc:docMk/>
            <pc:sldMk cId="0" sldId="301"/>
            <ac:graphicFrameMk id="2" creationId="{AC0C3581-EF59-36E0-507F-E8BC96BE477C}"/>
          </ac:graphicFrameMkLst>
        </pc:graphicFrameChg>
        <pc:graphicFrameChg chg="add mod modGraphic">
          <ac:chgData name="Qi, Emily H" userId="b0d254cd-8291-4c78-a277-dadec609489b" providerId="ADAL" clId="{65DED06D-61B1-4DEE-A2DC-BA54A99895CD}" dt="2024-03-08T18:59:04.326" v="224" actId="14100"/>
          <ac:graphicFrameMkLst>
            <pc:docMk/>
            <pc:sldMk cId="0" sldId="301"/>
            <ac:graphicFrameMk id="2" creationId="{CA068F5C-EBB7-72B7-7A46-75D39FACFB85}"/>
          </ac:graphicFrameMkLst>
        </pc:graphicFrameChg>
        <pc:graphicFrameChg chg="del modGraphic">
          <ac:chgData name="Qi, Emily H" userId="b0d254cd-8291-4c78-a277-dadec609489b" providerId="ADAL" clId="{65DED06D-61B1-4DEE-A2DC-BA54A99895CD}" dt="2024-03-08T12:27:48.950" v="161" actId="478"/>
          <ac:graphicFrameMkLst>
            <pc:docMk/>
            <pc:sldMk cId="0" sldId="301"/>
            <ac:graphicFrameMk id="5" creationId="{7B483C05-336E-DD46-DEB4-F4EC3FEAC2D5}"/>
          </ac:graphicFrameMkLst>
        </pc:graphicFrameChg>
        <pc:picChg chg="add del mod">
          <ac:chgData name="Qi, Emily H" userId="b0d254cd-8291-4c78-a277-dadec609489b" providerId="ADAL" clId="{65DED06D-61B1-4DEE-A2DC-BA54A99895CD}" dt="2024-03-08T18:57:55.399" v="206" actId="478"/>
          <ac:picMkLst>
            <pc:docMk/>
            <pc:sldMk cId="0" sldId="301"/>
            <ac:picMk id="3" creationId="{E037F634-E904-A425-AF91-C443F91E1151}"/>
          </ac:picMkLst>
        </pc:picChg>
      </pc:sldChg>
      <pc:sldChg chg="modSp mod">
        <pc:chgData name="Qi, Emily H" userId="b0d254cd-8291-4c78-a277-dadec609489b" providerId="ADAL" clId="{65DED06D-61B1-4DEE-A2DC-BA54A99895CD}" dt="2024-03-08T12:19:00.351" v="122" actId="113"/>
        <pc:sldMkLst>
          <pc:docMk/>
          <pc:sldMk cId="3064667062" sldId="304"/>
        </pc:sldMkLst>
        <pc:spChg chg="mod">
          <ac:chgData name="Qi, Emily H" userId="b0d254cd-8291-4c78-a277-dadec609489b" providerId="ADAL" clId="{65DED06D-61B1-4DEE-A2DC-BA54A99895CD}" dt="2024-03-08T12:19:00.351" v="122" actId="113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65DED06D-61B1-4DEE-A2DC-BA54A99895CD}" dt="2024-03-08T12:16:12.594" v="8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65DED06D-61B1-4DEE-A2DC-BA54A99895CD}" dt="2024-03-08T12:16:04.556" v="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65DED06D-61B1-4DEE-A2DC-BA54A99895CD}" dt="2024-03-08T12:16:12.594" v="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r21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May </a:t>
            </a:r>
            <a:r>
              <a:rPr lang="en-US" altLang="en-US" sz="1800" b="1" dirty="0"/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742-02-000m-revme-sa-ballot-comments.xls" TargetMode="External"/><Relationship Id="rId3" Type="http://schemas.openxmlformats.org/officeDocument/2006/relationships/hyperlink" Target="https://www.ieee802.org/11/private/Draft_Standards/11me/Draft%20P802.11REVme_D5.0.pdf" TargetMode="External"/><Relationship Id="rId7" Type="http://schemas.openxmlformats.org/officeDocument/2006/relationships/hyperlink" Target="https://www.ieee802.org/11/private/Draft_Standards/11me/Figure%20Source-D5.0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REVme_D5.0-rtf.zip" TargetMode="External"/><Relationship Id="rId5" Type="http://schemas.openxmlformats.org/officeDocument/2006/relationships/hyperlink" Target="https://www.ieee802.org/11/private/Draft_Standards/11me/Draft%20P802.11REVme_D5.0%20Redline%20Compared%20to%20D4.2.pdf" TargetMode="External"/><Relationship Id="rId4" Type="http://schemas.openxmlformats.org/officeDocument/2006/relationships/hyperlink" Target="https://www.ieee802.org/11/private/Draft_Standards/11me/Draft%20P802.11REVme_D5.0%20Redline%20Compared%20to%20D4.0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/>
              <a:t>802.11REVme Editor’s Report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2024-May-13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40849"/>
              </p:ext>
            </p:extLst>
          </p:nvPr>
        </p:nvGraphicFramePr>
        <p:xfrm>
          <a:off x="2209800" y="2704306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4306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533400"/>
            <a:ext cx="7772400" cy="457200"/>
          </a:xfrm>
        </p:spPr>
        <p:txBody>
          <a:bodyPr/>
          <a:lstStyle/>
          <a:p>
            <a:r>
              <a:rPr lang="en-GB" altLang="en-US" dirty="0"/>
              <a:t>Status of </a:t>
            </a:r>
            <a:r>
              <a:rPr lang="en-GB" altLang="en-US" dirty="0" err="1"/>
              <a:t>REVme</a:t>
            </a:r>
            <a:r>
              <a:rPr lang="en-GB" altLang="en-US" dirty="0"/>
              <a:t>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540298"/>
              </p:ext>
            </p:extLst>
          </p:nvPr>
        </p:nvGraphicFramePr>
        <p:xfrm>
          <a:off x="1447800" y="1126503"/>
          <a:ext cx="9296400" cy="4664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401275" imgH="5822815" progId="Excel.SheetBinaryMacroEnabled.12">
                  <p:embed/>
                </p:oleObj>
              </mc:Choice>
              <mc:Fallback>
                <p:oleObj name="Binary Worksheet" r:id="rId3" imgW="10401275" imgH="5822815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126503"/>
                        <a:ext cx="9296400" cy="46646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1"/>
            <a:ext cx="10515599" cy="5105400"/>
          </a:xfrm>
        </p:spPr>
        <p:txBody>
          <a:bodyPr/>
          <a:lstStyle/>
          <a:p>
            <a:r>
              <a:rPr lang="en-GB" altLang="en-US" sz="2000" dirty="0"/>
              <a:t>Draft P802.11REVme D 5.0 is available in members’ area </a:t>
            </a:r>
          </a:p>
          <a:p>
            <a:pPr lvl="1"/>
            <a:r>
              <a:rPr lang="en-US" sz="1600" b="0" i="0" dirty="0">
                <a:effectLst/>
                <a:latin typeface="Times New Roman" panose="02020603050405020304" pitchFamily="18" charset="0"/>
                <a:hlinkClick r:id="rId3"/>
              </a:rPr>
              <a:t>Draft P802.11REVme_D5.0.pdf</a:t>
            </a:r>
            <a:endParaRPr lang="en-US" sz="1600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sz="1600" b="0" i="0" dirty="0">
                <a:effectLst/>
                <a:latin typeface="Times New Roman" panose="02020603050405020304" pitchFamily="18" charset="0"/>
                <a:hlinkClick r:id="rId4"/>
              </a:rPr>
              <a:t>Draft P802.11REVme_D5.0 Redline Compared to D4.0.pdf</a:t>
            </a:r>
          </a:p>
          <a:p>
            <a:pPr lvl="1"/>
            <a:r>
              <a:rPr lang="en-US" sz="1600" b="0" i="0" dirty="0">
                <a:effectLst/>
                <a:latin typeface="Times New Roman" panose="02020603050405020304" pitchFamily="18" charset="0"/>
                <a:hlinkClick r:id="rId5"/>
              </a:rPr>
              <a:t>Draft P802.11REVme_D5.0 Redline Compared to D4.2.pdf</a:t>
            </a:r>
            <a:endParaRPr lang="en-US" sz="1600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Word documents of the draft and Visio source files:</a:t>
            </a:r>
          </a:p>
          <a:p>
            <a:pPr lvl="1"/>
            <a:r>
              <a:rPr lang="fr-FR" sz="1600" b="0" i="0" dirty="0">
                <a:effectLst/>
                <a:latin typeface="Times New Roman" panose="02020603050405020304" pitchFamily="18" charset="0"/>
                <a:hlinkClick r:id="rId6"/>
              </a:rPr>
              <a:t>REVme_D5.0_rtf.zip</a:t>
            </a:r>
            <a:endParaRPr lang="fr-FR" sz="1600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fr-FR" sz="1600" b="0" i="0" dirty="0">
                <a:effectLst/>
                <a:latin typeface="Times New Roman" panose="02020603050405020304" pitchFamily="18" charset="0"/>
                <a:hlinkClick r:id="rId7"/>
              </a:rPr>
              <a:t>Figure Source-D5.0.zip</a:t>
            </a:r>
            <a:endParaRPr lang="fr-FR" sz="1600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SA Ballot Comments:</a:t>
            </a:r>
          </a:p>
          <a:p>
            <a:pPr lvl="1"/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hlinkClick r:id="rId8"/>
              </a:rPr>
              <a:t>https://mentor.ieee.org/802.11/dcn/23/11-23-1742-08-000m-revme-sa-ballot-comments.xls</a:t>
            </a:r>
          </a:p>
          <a:p>
            <a:pPr lvl="1"/>
            <a:r>
              <a:rPr lang="en-GB" altLang="en-US" sz="1600" b="1"/>
              <a:t>First </a:t>
            </a:r>
            <a:r>
              <a:rPr lang="en-GB" altLang="en-US" sz="1600" b="1" dirty="0"/>
              <a:t>Recirc SA Ballot Comment – 240</a:t>
            </a:r>
          </a:p>
          <a:p>
            <a:pPr lvl="1"/>
            <a:r>
              <a:rPr lang="en-GB" altLang="en-US" sz="1600" b="1" dirty="0"/>
              <a:t>Initial SA Ballot comments – 606</a:t>
            </a:r>
          </a:p>
          <a:p>
            <a:pPr lvl="1"/>
            <a:r>
              <a:rPr lang="en-GB" altLang="en-US" sz="1600" b="1" dirty="0"/>
              <a:t>WG LB Comments </a:t>
            </a:r>
          </a:p>
          <a:p>
            <a:pPr lvl="2"/>
            <a:r>
              <a:rPr lang="en-US" altLang="en-US" sz="1200" dirty="0"/>
              <a:t>All LB277 comments – 144 ; </a:t>
            </a:r>
          </a:p>
          <a:p>
            <a:pPr lvl="2"/>
            <a:r>
              <a:rPr lang="en-US" altLang="en-US" sz="1200" dirty="0"/>
              <a:t>All LB273 comments – 417</a:t>
            </a:r>
          </a:p>
          <a:p>
            <a:pPr lvl="2"/>
            <a:r>
              <a:rPr lang="en-US" altLang="en-US" sz="1200" dirty="0"/>
              <a:t>All LB270 comments – 822</a:t>
            </a:r>
          </a:p>
          <a:p>
            <a:pPr lvl="2"/>
            <a:r>
              <a:rPr lang="en-US" altLang="en-US" sz="1200" dirty="0"/>
              <a:t>All LB258 Comments – 1392</a:t>
            </a:r>
          </a:p>
          <a:p>
            <a:pPr lvl="2"/>
            <a:r>
              <a:rPr lang="en-US" altLang="en-US" sz="1200" dirty="0"/>
              <a:t>All CC35 Comments – 604</a:t>
            </a:r>
            <a:r>
              <a:rPr lang="en-US" altLang="en-US" sz="1400" dirty="0"/>
              <a:t>; 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465812"/>
            <a:ext cx="10428287" cy="4782588"/>
          </a:xfrm>
        </p:spPr>
        <p:txBody>
          <a:bodyPr/>
          <a:lstStyle/>
          <a:p>
            <a:r>
              <a:rPr lang="en-GB" altLang="en-US" sz="2000" dirty="0"/>
              <a:t>802.11-2020 – Done, D0.0</a:t>
            </a:r>
          </a:p>
          <a:p>
            <a:r>
              <a:rPr lang="en-GB" altLang="en-US" sz="2000" dirty="0"/>
              <a:t>802.11ax-2021 – Done, D0.1 </a:t>
            </a:r>
          </a:p>
          <a:p>
            <a:r>
              <a:rPr lang="en-GB" altLang="en-US" sz="2000" dirty="0"/>
              <a:t>802.11ay-2021 – Done, D0.3 </a:t>
            </a:r>
          </a:p>
          <a:p>
            <a:r>
              <a:rPr lang="en-GB" altLang="en-US" sz="2000" dirty="0"/>
              <a:t>802.11ba-2021 – Done, D0.4</a:t>
            </a:r>
          </a:p>
          <a:p>
            <a:r>
              <a:rPr lang="en-US" sz="2000" dirty="0"/>
              <a:t>802.11-2020/Cor 1-2022  - Done. </a:t>
            </a:r>
            <a:endParaRPr lang="en-GB" altLang="en-US" sz="2000" dirty="0"/>
          </a:p>
          <a:p>
            <a:r>
              <a:rPr lang="en-GB" altLang="en-US" sz="2000" dirty="0"/>
              <a:t>802.11az-2023 – Done, D4.1</a:t>
            </a:r>
          </a:p>
          <a:p>
            <a:r>
              <a:rPr lang="en-GB" altLang="en-US" sz="2000" dirty="0"/>
              <a:t>802.11bd-2023 – Done, D4.2</a:t>
            </a:r>
          </a:p>
          <a:p>
            <a:r>
              <a:rPr lang="en-GB" altLang="en-US" sz="2000" dirty="0"/>
              <a:t>802.11bb-2023 – Done, D4.2</a:t>
            </a:r>
          </a:p>
          <a:p>
            <a:r>
              <a:rPr lang="en-US" sz="2000" dirty="0"/>
              <a:t>802.11-2020/Cor 2-2024 – Done, D5.0</a:t>
            </a:r>
            <a:endParaRPr lang="en-GB" altLang="en-US" sz="2000" dirty="0"/>
          </a:p>
          <a:p>
            <a:r>
              <a:rPr lang="en-GB" altLang="en-US" sz="2000" dirty="0"/>
              <a:t>802.11bc-2024 – Done, D5.0</a:t>
            </a:r>
            <a:r>
              <a:rPr lang="en-US" sz="2000" dirty="0"/>
              <a:t> </a:t>
            </a:r>
            <a:endParaRPr lang="en-GB" altLang="en-US" sz="2000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SA Ballot (SB2)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420393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29, 31, 34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32, 33 and Annexes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45D2AD-B8C3-A2C5-8D63-46DE743FB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473813"/>
              </p:ext>
            </p:extLst>
          </p:nvPr>
        </p:nvGraphicFramePr>
        <p:xfrm>
          <a:off x="1676400" y="1600200"/>
          <a:ext cx="8610599" cy="253492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419637868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5167928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25768695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83211991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55341001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09101444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More Work Required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1548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5671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28871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949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75193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1294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82686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8869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51873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121096</TotalTime>
  <Words>499</Words>
  <Application>Microsoft Office PowerPoint</Application>
  <PresentationFormat>Widescreen</PresentationFormat>
  <Paragraphs>131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Times New Roman</vt:lpstr>
      <vt:lpstr>802-11-Submission</vt:lpstr>
      <vt:lpstr>Document</vt:lpstr>
      <vt:lpstr>Binary Worksheet</vt:lpstr>
      <vt:lpstr>802.11REVme Editor’s Report</vt:lpstr>
      <vt:lpstr>Status of REVme Draft</vt:lpstr>
      <vt:lpstr>Reference Documents</vt:lpstr>
      <vt:lpstr>Amendment Roll-in Plan</vt:lpstr>
      <vt:lpstr>SA Ballot (SB2) Comments - Resolution Status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4595</cp:revision>
  <cp:lastPrinted>2014-11-04T15:04:57Z</cp:lastPrinted>
  <dcterms:created xsi:type="dcterms:W3CDTF">2007-04-17T18:10:23Z</dcterms:created>
  <dcterms:modified xsi:type="dcterms:W3CDTF">2024-05-13T04:11:16Z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