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lsb" ContentType="application/vnd.ms-excel.sheet.binary.macroEnabled.12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0" r:id="rId3"/>
    <p:sldId id="290" r:id="rId4"/>
    <p:sldId id="304" r:id="rId5"/>
    <p:sldId id="301" r:id="rId6"/>
    <p:sldId id="284" r:id="rId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269"/>
            <p14:sldId id="270"/>
            <p14:sldId id="290"/>
            <p14:sldId id="304"/>
            <p14:sldId id="301"/>
            <p14:sldId id="284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60EC1A-DB49-4E24-A212-755678F885CD}" v="5" dt="2023-11-11T18:17:32.0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5847" autoAdjust="0"/>
  </p:normalViewPr>
  <p:slideViewPr>
    <p:cSldViewPr>
      <p:cViewPr varScale="1">
        <p:scale>
          <a:sx n="92" d="100"/>
          <a:sy n="92" d="100"/>
        </p:scale>
        <p:origin x="490" y="6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i, Emily H" userId="b0d254cd-8291-4c78-a277-dadec609489b" providerId="ADAL" clId="{3B60EC1A-DB49-4E24-A212-755678F885CD}"/>
    <pc:docChg chg="undo custSel modSld sldOrd modMainMaster">
      <pc:chgData name="Qi, Emily H" userId="b0d254cd-8291-4c78-a277-dadec609489b" providerId="ADAL" clId="{3B60EC1A-DB49-4E24-A212-755678F885CD}" dt="2023-11-11T18:21:10.381" v="427" actId="20577"/>
      <pc:docMkLst>
        <pc:docMk/>
      </pc:docMkLst>
      <pc:sldChg chg="modSp mod">
        <pc:chgData name="Qi, Emily H" userId="b0d254cd-8291-4c78-a277-dadec609489b" providerId="ADAL" clId="{3B60EC1A-DB49-4E24-A212-755678F885CD}" dt="2023-11-11T18:02:43.962" v="18" actId="20577"/>
        <pc:sldMkLst>
          <pc:docMk/>
          <pc:sldMk cId="0" sldId="269"/>
        </pc:sldMkLst>
        <pc:spChg chg="mod">
          <ac:chgData name="Qi, Emily H" userId="b0d254cd-8291-4c78-a277-dadec609489b" providerId="ADAL" clId="{3B60EC1A-DB49-4E24-A212-755678F885CD}" dt="2023-11-11T18:02:43.962" v="18" actId="20577"/>
          <ac:spMkLst>
            <pc:docMk/>
            <pc:sldMk cId="0" sldId="269"/>
            <ac:spMk id="8198" creationId="{47CEF5D5-C990-4A1B-B0F4-8207C0728615}"/>
          </ac:spMkLst>
        </pc:spChg>
      </pc:sldChg>
      <pc:sldChg chg="modSp">
        <pc:chgData name="Qi, Emily H" userId="b0d254cd-8291-4c78-a277-dadec609489b" providerId="ADAL" clId="{3B60EC1A-DB49-4E24-A212-755678F885CD}" dt="2023-11-11T18:02:56.300" v="19"/>
        <pc:sldMkLst>
          <pc:docMk/>
          <pc:sldMk cId="0" sldId="270"/>
        </pc:sldMkLst>
        <pc:graphicFrameChg chg="mod">
          <ac:chgData name="Qi, Emily H" userId="b0d254cd-8291-4c78-a277-dadec609489b" providerId="ADAL" clId="{3B60EC1A-DB49-4E24-A212-755678F885CD}" dt="2023-11-11T18:02:56.300" v="19"/>
          <ac:graphicFrameMkLst>
            <pc:docMk/>
            <pc:sldMk cId="0" sldId="270"/>
            <ac:graphicFrameMk id="10245" creationId="{AB354AD7-229B-4036-9D97-684873DCE130}"/>
          </ac:graphicFrameMkLst>
        </pc:graphicFrameChg>
      </pc:sldChg>
      <pc:sldChg chg="modSp mod">
        <pc:chgData name="Qi, Emily H" userId="b0d254cd-8291-4c78-a277-dadec609489b" providerId="ADAL" clId="{3B60EC1A-DB49-4E24-A212-755678F885CD}" dt="2023-11-11T18:07:51.299" v="121" actId="20577"/>
        <pc:sldMkLst>
          <pc:docMk/>
          <pc:sldMk cId="0" sldId="290"/>
        </pc:sldMkLst>
        <pc:spChg chg="mod">
          <ac:chgData name="Qi, Emily H" userId="b0d254cd-8291-4c78-a277-dadec609489b" providerId="ADAL" clId="{3B60EC1A-DB49-4E24-A212-755678F885CD}" dt="2023-11-11T18:07:51.299" v="121" actId="20577"/>
          <ac:spMkLst>
            <pc:docMk/>
            <pc:sldMk cId="0" sldId="290"/>
            <ac:spMk id="12291" creationId="{B671DB0C-FA31-4BBB-82F3-1DD53F52063D}"/>
          </ac:spMkLst>
        </pc:spChg>
      </pc:sldChg>
      <pc:sldChg chg="addSp delSp modSp mod ord">
        <pc:chgData name="Qi, Emily H" userId="b0d254cd-8291-4c78-a277-dadec609489b" providerId="ADAL" clId="{3B60EC1A-DB49-4E24-A212-755678F885CD}" dt="2023-11-11T18:19:18.647" v="374" actId="20577"/>
        <pc:sldMkLst>
          <pc:docMk/>
          <pc:sldMk cId="0" sldId="301"/>
        </pc:sldMkLst>
        <pc:spChg chg="mod">
          <ac:chgData name="Qi, Emily H" userId="b0d254cd-8291-4c78-a277-dadec609489b" providerId="ADAL" clId="{3B60EC1A-DB49-4E24-A212-755678F885CD}" dt="2023-11-11T18:15:54.321" v="344" actId="20577"/>
          <ac:spMkLst>
            <pc:docMk/>
            <pc:sldMk cId="0" sldId="301"/>
            <ac:spMk id="14338" creationId="{D451071C-8080-4891-9A0A-9828646F4B14}"/>
          </ac:spMkLst>
        </pc:spChg>
        <pc:graphicFrameChg chg="del">
          <ac:chgData name="Qi, Emily H" userId="b0d254cd-8291-4c78-a277-dadec609489b" providerId="ADAL" clId="{3B60EC1A-DB49-4E24-A212-755678F885CD}" dt="2023-11-11T18:17:15.571" v="345" actId="478"/>
          <ac:graphicFrameMkLst>
            <pc:docMk/>
            <pc:sldMk cId="0" sldId="301"/>
            <ac:graphicFrameMk id="2" creationId="{23EBBF64-550C-ABB9-66FC-844E75012605}"/>
          </ac:graphicFrameMkLst>
        </pc:graphicFrameChg>
        <pc:graphicFrameChg chg="add mod modGraphic">
          <ac:chgData name="Qi, Emily H" userId="b0d254cd-8291-4c78-a277-dadec609489b" providerId="ADAL" clId="{3B60EC1A-DB49-4E24-A212-755678F885CD}" dt="2023-11-11T18:19:18.647" v="374" actId="20577"/>
          <ac:graphicFrameMkLst>
            <pc:docMk/>
            <pc:sldMk cId="0" sldId="301"/>
            <ac:graphicFrameMk id="3" creationId="{F03F5EB8-CE72-436C-974C-22D10C08A2EA}"/>
          </ac:graphicFrameMkLst>
        </pc:graphicFrameChg>
      </pc:sldChg>
      <pc:sldChg chg="modSp mod">
        <pc:chgData name="Qi, Emily H" userId="b0d254cd-8291-4c78-a277-dadec609489b" providerId="ADAL" clId="{3B60EC1A-DB49-4E24-A212-755678F885CD}" dt="2023-11-11T18:21:10.381" v="427" actId="20577"/>
        <pc:sldMkLst>
          <pc:docMk/>
          <pc:sldMk cId="3064667062" sldId="304"/>
        </pc:sldMkLst>
        <pc:spChg chg="mod">
          <ac:chgData name="Qi, Emily H" userId="b0d254cd-8291-4c78-a277-dadec609489b" providerId="ADAL" clId="{3B60EC1A-DB49-4E24-A212-755678F885CD}" dt="2023-11-11T18:21:10.381" v="427" actId="20577"/>
          <ac:spMkLst>
            <pc:docMk/>
            <pc:sldMk cId="3064667062" sldId="304"/>
            <ac:spMk id="12291" creationId="{B671DB0C-FA31-4BBB-82F3-1DD53F52063D}"/>
          </ac:spMkLst>
        </pc:spChg>
      </pc:sldChg>
      <pc:sldMasterChg chg="modSp mod">
        <pc:chgData name="Qi, Emily H" userId="b0d254cd-8291-4c78-a277-dadec609489b" providerId="ADAL" clId="{3B60EC1A-DB49-4E24-A212-755678F885CD}" dt="2023-11-11T18:20:22.672" v="390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3B60EC1A-DB49-4E24-A212-755678F885CD}" dt="2023-11-11T18:20:16.617" v="388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Qi, Emily H" userId="b0d254cd-8291-4c78-a277-dadec609489b" providerId="ADAL" clId="{3B60EC1A-DB49-4E24-A212-755678F885CD}" dt="2023-11-11T18:20:22.672" v="390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Qi, Emily H" userId="b0d254cd-8291-4c78-a277-dadec609489b" providerId="ADAL" clId="{A003409B-EBC7-49F6-B518-E296806F774D}"/>
    <pc:docChg chg="custSel delSld modSld sldOrd modMainMaster modSection">
      <pc:chgData name="Qi, Emily H" userId="b0d254cd-8291-4c78-a277-dadec609489b" providerId="ADAL" clId="{A003409B-EBC7-49F6-B518-E296806F774D}" dt="2023-09-11T19:46:55.630" v="502" actId="478"/>
      <pc:docMkLst>
        <pc:docMk/>
      </pc:docMkLst>
      <pc:sldChg chg="modSp mod">
        <pc:chgData name="Qi, Emily H" userId="b0d254cd-8291-4c78-a277-dadec609489b" providerId="ADAL" clId="{A003409B-EBC7-49F6-B518-E296806F774D}" dt="2023-09-11T13:15:33.073" v="28" actId="20577"/>
        <pc:sldMkLst>
          <pc:docMk/>
          <pc:sldMk cId="0" sldId="269"/>
        </pc:sldMkLst>
        <pc:spChg chg="mod">
          <ac:chgData name="Qi, Emily H" userId="b0d254cd-8291-4c78-a277-dadec609489b" providerId="ADAL" clId="{A003409B-EBC7-49F6-B518-E296806F774D}" dt="2023-09-11T13:15:33.073" v="28" actId="20577"/>
          <ac:spMkLst>
            <pc:docMk/>
            <pc:sldMk cId="0" sldId="269"/>
            <ac:spMk id="8198" creationId="{47CEF5D5-C990-4A1B-B0F4-8207C0728615}"/>
          </ac:spMkLst>
        </pc:spChg>
      </pc:sldChg>
      <pc:sldChg chg="modSp">
        <pc:chgData name="Qi, Emily H" userId="b0d254cd-8291-4c78-a277-dadec609489b" providerId="ADAL" clId="{A003409B-EBC7-49F6-B518-E296806F774D}" dt="2023-09-11T13:15:41.246" v="29"/>
        <pc:sldMkLst>
          <pc:docMk/>
          <pc:sldMk cId="0" sldId="270"/>
        </pc:sldMkLst>
        <pc:graphicFrameChg chg="mod">
          <ac:chgData name="Qi, Emily H" userId="b0d254cd-8291-4c78-a277-dadec609489b" providerId="ADAL" clId="{A003409B-EBC7-49F6-B518-E296806F774D}" dt="2023-09-11T13:15:41.246" v="29"/>
          <ac:graphicFrameMkLst>
            <pc:docMk/>
            <pc:sldMk cId="0" sldId="270"/>
            <ac:graphicFrameMk id="10245" creationId="{AB354AD7-229B-4036-9D97-684873DCE130}"/>
          </ac:graphicFrameMkLst>
        </pc:graphicFrameChg>
      </pc:sldChg>
      <pc:sldChg chg="addSp delSp modSp mod">
        <pc:chgData name="Qi, Emily H" userId="b0d254cd-8291-4c78-a277-dadec609489b" providerId="ADAL" clId="{A003409B-EBC7-49F6-B518-E296806F774D}" dt="2023-09-11T19:46:55.630" v="502" actId="478"/>
        <pc:sldMkLst>
          <pc:docMk/>
          <pc:sldMk cId="0" sldId="290"/>
        </pc:sldMkLst>
        <pc:spChg chg="add del">
          <ac:chgData name="Qi, Emily H" userId="b0d254cd-8291-4c78-a277-dadec609489b" providerId="ADAL" clId="{A003409B-EBC7-49F6-B518-E296806F774D}" dt="2023-09-11T13:18:30.096" v="66"/>
          <ac:spMkLst>
            <pc:docMk/>
            <pc:sldMk cId="0" sldId="290"/>
            <ac:spMk id="2" creationId="{D1C55D7A-1631-00E6-010A-3EDB55BF0E03}"/>
          </ac:spMkLst>
        </pc:spChg>
        <pc:spChg chg="add del mod">
          <ac:chgData name="Qi, Emily H" userId="b0d254cd-8291-4c78-a277-dadec609489b" providerId="ADAL" clId="{A003409B-EBC7-49F6-B518-E296806F774D}" dt="2023-09-11T13:19:02.551" v="76"/>
          <ac:spMkLst>
            <pc:docMk/>
            <pc:sldMk cId="0" sldId="290"/>
            <ac:spMk id="3" creationId="{074F7DAE-C8B6-094D-213A-B66188C9F452}"/>
          </ac:spMkLst>
        </pc:spChg>
        <pc:spChg chg="add del mod">
          <ac:chgData name="Qi, Emily H" userId="b0d254cd-8291-4c78-a277-dadec609489b" providerId="ADAL" clId="{A003409B-EBC7-49F6-B518-E296806F774D}" dt="2023-09-11T19:46:55.630" v="502" actId="478"/>
          <ac:spMkLst>
            <pc:docMk/>
            <pc:sldMk cId="0" sldId="290"/>
            <ac:spMk id="4" creationId="{82A7FF98-83D0-65E2-BABF-931DC102776A}"/>
          </ac:spMkLst>
        </pc:spChg>
        <pc:spChg chg="add del mod">
          <ac:chgData name="Qi, Emily H" userId="b0d254cd-8291-4c78-a277-dadec609489b" providerId="ADAL" clId="{A003409B-EBC7-49F6-B518-E296806F774D}" dt="2023-09-11T13:19:42.231" v="82" actId="478"/>
          <ac:spMkLst>
            <pc:docMk/>
            <pc:sldMk cId="0" sldId="290"/>
            <ac:spMk id="5" creationId="{8F1EB762-EFD9-08FB-47E8-381AC2BC9346}"/>
          </ac:spMkLst>
        </pc:spChg>
        <pc:spChg chg="mod">
          <ac:chgData name="Qi, Emily H" userId="b0d254cd-8291-4c78-a277-dadec609489b" providerId="ADAL" clId="{A003409B-EBC7-49F6-B518-E296806F774D}" dt="2023-09-11T13:24:23.665" v="238" actId="20577"/>
          <ac:spMkLst>
            <pc:docMk/>
            <pc:sldMk cId="0" sldId="290"/>
            <ac:spMk id="12291" creationId="{B671DB0C-FA31-4BBB-82F3-1DD53F52063D}"/>
          </ac:spMkLst>
        </pc:spChg>
      </pc:sldChg>
      <pc:sldChg chg="ord">
        <pc:chgData name="Qi, Emily H" userId="b0d254cd-8291-4c78-a277-dadec609489b" providerId="ADAL" clId="{A003409B-EBC7-49F6-B518-E296806F774D}" dt="2023-09-11T13:26:21.164" v="418"/>
        <pc:sldMkLst>
          <pc:docMk/>
          <pc:sldMk cId="0" sldId="301"/>
        </pc:sldMkLst>
      </pc:sldChg>
      <pc:sldChg chg="modSp mod">
        <pc:chgData name="Qi, Emily H" userId="b0d254cd-8291-4c78-a277-dadec609489b" providerId="ADAL" clId="{A003409B-EBC7-49F6-B518-E296806F774D}" dt="2023-09-11T13:34:35.060" v="500" actId="14100"/>
        <pc:sldMkLst>
          <pc:docMk/>
          <pc:sldMk cId="3064667062" sldId="304"/>
        </pc:sldMkLst>
        <pc:spChg chg="mod">
          <ac:chgData name="Qi, Emily H" userId="b0d254cd-8291-4c78-a277-dadec609489b" providerId="ADAL" clId="{A003409B-EBC7-49F6-B518-E296806F774D}" dt="2023-09-11T13:34:35.060" v="500" actId="14100"/>
          <ac:spMkLst>
            <pc:docMk/>
            <pc:sldMk cId="3064667062" sldId="304"/>
            <ac:spMk id="12291" creationId="{B671DB0C-FA31-4BBB-82F3-1DD53F52063D}"/>
          </ac:spMkLst>
        </pc:spChg>
      </pc:sldChg>
      <pc:sldChg chg="del">
        <pc:chgData name="Qi, Emily H" userId="b0d254cd-8291-4c78-a277-dadec609489b" providerId="ADAL" clId="{A003409B-EBC7-49F6-B518-E296806F774D}" dt="2023-09-11T13:26:40.572" v="419" actId="47"/>
        <pc:sldMkLst>
          <pc:docMk/>
          <pc:sldMk cId="901028215" sldId="305"/>
        </pc:sldMkLst>
      </pc:sldChg>
      <pc:sldMasterChg chg="modSp mod">
        <pc:chgData name="Qi, Emily H" userId="b0d254cd-8291-4c78-a277-dadec609489b" providerId="ADAL" clId="{A003409B-EBC7-49F6-B518-E296806F774D}" dt="2023-09-11T13:15:10.045" v="12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A003409B-EBC7-49F6-B518-E296806F774D}" dt="2023-09-11T13:15:03.070" v="10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Qi, Emily H" userId="b0d254cd-8291-4c78-a277-dadec609489b" providerId="ADAL" clId="{A003409B-EBC7-49F6-B518-E296806F774D}" dt="2023-09-11T13:15:10.045" v="12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7AB0ACE-4102-4836-B14B-56AA12C5F5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2C9E601-1330-471E-B06F-5AA08F3336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9220" name="Rectangle 6">
            <a:extLst>
              <a:ext uri="{FF2B5EF4-FFF2-40B4-BE49-F238E27FC236}">
                <a16:creationId xmlns:a16="http://schemas.microsoft.com/office/drawing/2014/main" id="{3149D863-03D3-4CB7-AA18-1DA715C629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9221" name="Rectangle 7">
            <a:extLst>
              <a:ext uri="{FF2B5EF4-FFF2-40B4-BE49-F238E27FC236}">
                <a16:creationId xmlns:a16="http://schemas.microsoft.com/office/drawing/2014/main" id="{4AB5AAEC-8E7C-425C-ACC9-20F6EE8035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F77B22E1-B88C-4E5B-8F09-91EB3C40CF87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9222" name="Rectangle 2">
            <a:extLst>
              <a:ext uri="{FF2B5EF4-FFF2-40B4-BE49-F238E27FC236}">
                <a16:creationId xmlns:a16="http://schemas.microsoft.com/office/drawing/2014/main" id="{F5F1A495-EB58-4673-AEB6-C3E2EDAAB4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9E3CF44A-AC73-4B8C-B298-1D5C15A15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DBE657E2-553B-421E-84B3-E005CBA660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5A491283-195B-40F6-A8CB-69E8D7203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268" name="Header Placeholder 3">
            <a:extLst>
              <a:ext uri="{FF2B5EF4-FFF2-40B4-BE49-F238E27FC236}">
                <a16:creationId xmlns:a16="http://schemas.microsoft.com/office/drawing/2014/main" id="{0EAC239C-7C41-4980-B68F-6BE4B3AC3C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1269" name="Date Placeholder 4">
            <a:extLst>
              <a:ext uri="{FF2B5EF4-FFF2-40B4-BE49-F238E27FC236}">
                <a16:creationId xmlns:a16="http://schemas.microsoft.com/office/drawing/2014/main" id="{CCFA69EC-0EE4-4E0A-8ED8-7FD4FA1396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1270" name="Footer Placeholder 5">
            <a:extLst>
              <a:ext uri="{FF2B5EF4-FFF2-40B4-BE49-F238E27FC236}">
                <a16:creationId xmlns:a16="http://schemas.microsoft.com/office/drawing/2014/main" id="{5D525A4F-34A5-42EA-B8CA-BB4AD24062A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1271" name="Slide Number Placeholder 6">
            <a:extLst>
              <a:ext uri="{FF2B5EF4-FFF2-40B4-BE49-F238E27FC236}">
                <a16:creationId xmlns:a16="http://schemas.microsoft.com/office/drawing/2014/main" id="{5CD2B64F-F6A7-4DE8-ADDC-76DB166EB4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BF410EE4-C8B9-4E85-B167-DAEC5CA8E899}" type="slidenum">
              <a:rPr lang="en-US" altLang="en-US" sz="1200" b="0" smtClean="0"/>
              <a:pPr/>
              <a:t>2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3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714850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5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677DBA40-B881-44CE-9BE1-85FA741A99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89BF61F6-7891-4BA0-8A62-B47304CE9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7412" name="Header Placeholder 3">
            <a:extLst>
              <a:ext uri="{FF2B5EF4-FFF2-40B4-BE49-F238E27FC236}">
                <a16:creationId xmlns:a16="http://schemas.microsoft.com/office/drawing/2014/main" id="{A1C680DA-7BEE-4316-8148-956E0E22A6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7413" name="Date Placeholder 4">
            <a:extLst>
              <a:ext uri="{FF2B5EF4-FFF2-40B4-BE49-F238E27FC236}">
                <a16:creationId xmlns:a16="http://schemas.microsoft.com/office/drawing/2014/main" id="{0850F27E-0E64-4B83-820A-C4B0B569FC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7414" name="Footer Placeholder 5">
            <a:extLst>
              <a:ext uri="{FF2B5EF4-FFF2-40B4-BE49-F238E27FC236}">
                <a16:creationId xmlns:a16="http://schemas.microsoft.com/office/drawing/2014/main" id="{B8686CD3-20AA-4D1F-B77C-C2F279205C3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7415" name="Slide Number Placeholder 6">
            <a:extLst>
              <a:ext uri="{FF2B5EF4-FFF2-40B4-BE49-F238E27FC236}">
                <a16:creationId xmlns:a16="http://schemas.microsoft.com/office/drawing/2014/main" id="{4856B0FB-9B66-4608-BC8E-AABBF3E4F9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276443B-ED3D-446D-BD18-CA05486543F4}" type="slidenum">
              <a:rPr lang="en-US" altLang="en-US" sz="1200" b="0" smtClean="0"/>
              <a:pPr/>
              <a:t>6</a:t>
            </a:fld>
            <a:endParaRPr lang="en-US" altLang="en-US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2599" y="6475412"/>
            <a:ext cx="2019301" cy="18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Emily Qi, Intel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786036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0687</a:t>
            </a:r>
            <a:r>
              <a:rPr lang="en-US" altLang="en-US" sz="1800" b="1" dirty="0"/>
              <a:t>r18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84478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Editor Report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November </a:t>
            </a:r>
            <a:r>
              <a:rPr lang="en-US" altLang="en-US" sz="1800" b="1" dirty="0"/>
              <a:t>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Binary_Worksheet.xlsb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1/private/Draft_Standards/11me/Draft%20P802.11REVme_D4.1.pdf" TargetMode="External"/><Relationship Id="rId7" Type="http://schemas.openxmlformats.org/officeDocument/2006/relationships/hyperlink" Target="https://mentor.ieee.org/802.11/dcn/23/11-23-1742-01-000m-revme-sa-ballot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ieee802.org/11/private/Draft_Standards/11me/Figure%20Source-D4.1.zip" TargetMode="External"/><Relationship Id="rId5" Type="http://schemas.openxmlformats.org/officeDocument/2006/relationships/hyperlink" Target="https://www.ieee802.org/11/private/Draft_Standards/11me/REVme_D4.1_rtf.zip" TargetMode="External"/><Relationship Id="rId4" Type="http://schemas.openxmlformats.org/officeDocument/2006/relationships/hyperlink" Target="https://www.ieee802.org/11/private/Draft_Standards/11me/Draft%20P802.11REVme_D4.1%20Redline%20Compared%20to%20D4.0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4">
            <a:extLst>
              <a:ext uri="{FF2B5EF4-FFF2-40B4-BE49-F238E27FC236}">
                <a16:creationId xmlns:a16="http://schemas.microsoft.com/office/drawing/2014/main" id="{A383D943-C0DB-41E3-83A7-4C341FDE6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8A26ECCF-99D8-455A-9940-39D5DD71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1</a:t>
            </a:fld>
            <a:endParaRPr lang="en-US" altLang="en-US" sz="1200" b="0"/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14700EC1-F9F3-448D-B4E7-076293C35E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153400" cy="1066800"/>
          </a:xfrm>
          <a:noFill/>
        </p:spPr>
        <p:txBody>
          <a:bodyPr/>
          <a:lstStyle/>
          <a:p>
            <a:r>
              <a:rPr lang="en-US" altLang="en-US" sz="2800" dirty="0"/>
              <a:t>802.11REVme Editor’s Report</a:t>
            </a:r>
            <a:endParaRPr lang="en-US" altLang="en-US" dirty="0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47CEF5D5-C990-4A1B-B0F4-8207C07286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2023-November-11</a:t>
            </a:r>
          </a:p>
        </p:txBody>
      </p:sp>
      <p:graphicFrame>
        <p:nvGraphicFramePr>
          <p:cNvPr id="8199" name="Object 11">
            <a:extLst>
              <a:ext uri="{FF2B5EF4-FFF2-40B4-BE49-F238E27FC236}">
                <a16:creationId xmlns:a16="http://schemas.microsoft.com/office/drawing/2014/main" id="{02C2C1E4-78BB-4D10-8A88-6028E76410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9640849"/>
              </p:ext>
            </p:extLst>
          </p:nvPr>
        </p:nvGraphicFramePr>
        <p:xfrm>
          <a:off x="2209800" y="2704306"/>
          <a:ext cx="7229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5012" imgH="2794721" progId="Word.Document.8">
                  <p:embed/>
                </p:oleObj>
              </mc:Choice>
              <mc:Fallback>
                <p:oleObj name="Document" r:id="rId3" imgW="8265012" imgH="2794721" progId="Word.Document.8">
                  <p:embed/>
                  <p:pic>
                    <p:nvPicPr>
                      <p:cNvPr id="8199" name="Object 11">
                        <a:extLst>
                          <a:ext uri="{FF2B5EF4-FFF2-40B4-BE49-F238E27FC236}">
                            <a16:creationId xmlns:a16="http://schemas.microsoft.com/office/drawing/2014/main" id="{02C2C1E4-78BB-4D10-8A88-6028E76410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704306"/>
                        <a:ext cx="7229475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12">
            <a:extLst>
              <a:ext uri="{FF2B5EF4-FFF2-40B4-BE49-F238E27FC236}">
                <a16:creationId xmlns:a16="http://schemas.microsoft.com/office/drawing/2014/main" id="{C4B405A7-2B3E-4C17-8FFF-FAF940005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49996145-77DD-4D0A-AC04-38D8489911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47900" y="793750"/>
            <a:ext cx="7772400" cy="457200"/>
          </a:xfrm>
        </p:spPr>
        <p:txBody>
          <a:bodyPr/>
          <a:lstStyle/>
          <a:p>
            <a:r>
              <a:rPr lang="en-GB" altLang="en-US"/>
              <a:t>Status of REVme Draft</a:t>
            </a:r>
          </a:p>
        </p:txBody>
      </p:sp>
      <p:sp>
        <p:nvSpPr>
          <p:cNvPr id="10243" name="Footer Placeholder 4">
            <a:extLst>
              <a:ext uri="{FF2B5EF4-FFF2-40B4-BE49-F238E27FC236}">
                <a16:creationId xmlns:a16="http://schemas.microsoft.com/office/drawing/2014/main" id="{7D0B9AF6-1A18-4850-A63E-105696C73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0244" name="Slide Number Placeholder 5">
            <a:extLst>
              <a:ext uri="{FF2B5EF4-FFF2-40B4-BE49-F238E27FC236}">
                <a16:creationId xmlns:a16="http://schemas.microsoft.com/office/drawing/2014/main" id="{DBAE22DB-8262-435F-B002-01B9577A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2</a:t>
            </a:fld>
            <a:endParaRPr lang="en-US" altLang="en-US" sz="1200" b="0"/>
          </a:p>
        </p:txBody>
      </p:sp>
      <p:graphicFrame>
        <p:nvGraphicFramePr>
          <p:cNvPr id="10245" name="Object 6">
            <a:extLst>
              <a:ext uri="{FF2B5EF4-FFF2-40B4-BE49-F238E27FC236}">
                <a16:creationId xmlns:a16="http://schemas.microsoft.com/office/drawing/2014/main" id="{AB354AD7-229B-4036-9D97-684873DCE1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1744698"/>
              </p:ext>
            </p:extLst>
          </p:nvPr>
        </p:nvGraphicFramePr>
        <p:xfrm>
          <a:off x="763588" y="1447800"/>
          <a:ext cx="9880600" cy="447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nary Worksheet" r:id="rId3" imgW="10218527" imgH="5456029" progId="Excel.SheetBinaryMacroEnabled.12">
                  <p:embed/>
                </p:oleObj>
              </mc:Choice>
              <mc:Fallback>
                <p:oleObj name="Binary Worksheet" r:id="rId3" imgW="10218527" imgH="5456029" progId="Excel.SheetBinaryMacroEnabled.12">
                  <p:embed/>
                  <p:pic>
                    <p:nvPicPr>
                      <p:cNvPr id="10245" name="Object 6">
                        <a:extLst>
                          <a:ext uri="{FF2B5EF4-FFF2-40B4-BE49-F238E27FC236}">
                            <a16:creationId xmlns:a16="http://schemas.microsoft.com/office/drawing/2014/main" id="{AB354AD7-229B-4036-9D97-684873DCE1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588" y="1447800"/>
                        <a:ext cx="9880600" cy="447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Reference Documents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219201"/>
            <a:ext cx="10515599" cy="5105400"/>
          </a:xfrm>
        </p:spPr>
        <p:txBody>
          <a:bodyPr/>
          <a:lstStyle/>
          <a:p>
            <a:r>
              <a:rPr lang="en-GB" altLang="en-US" sz="2000" dirty="0"/>
              <a:t>Draft P802.11REVme D 4.1 is available in members’ area </a:t>
            </a:r>
          </a:p>
          <a:p>
            <a:pPr lvl="1"/>
            <a:r>
              <a:rPr lang="en-US" sz="1600" b="0" i="0" dirty="0">
                <a:effectLst/>
                <a:latin typeface="Times New Roman" panose="02020603050405020304" pitchFamily="18" charset="0"/>
                <a:hlinkClick r:id="rId3"/>
              </a:rPr>
              <a:t>Draft P802.11REVme_D4.1.pdf</a:t>
            </a:r>
            <a:endParaRPr lang="en-US" sz="1600" b="0" i="0" dirty="0">
              <a:effectLst/>
              <a:latin typeface="Times New Roman" panose="02020603050405020304" pitchFamily="18" charset="0"/>
            </a:endParaRPr>
          </a:p>
          <a:p>
            <a:pPr lvl="1"/>
            <a:r>
              <a:rPr lang="en-US" sz="1600" b="0" i="0" dirty="0">
                <a:effectLst/>
                <a:latin typeface="Times New Roman" panose="02020603050405020304" pitchFamily="18" charset="0"/>
                <a:hlinkClick r:id="rId4"/>
              </a:rPr>
              <a:t>Draft P802.11REVme_D4.1 Redline Compared to D4.0.pdf</a:t>
            </a:r>
            <a:endParaRPr lang="en-US" sz="1600" b="0" i="0" dirty="0">
              <a:effectLst/>
              <a:latin typeface="Times New Roman" panose="02020603050405020304" pitchFamily="18" charset="0"/>
            </a:endParaRPr>
          </a:p>
          <a:p>
            <a:r>
              <a:rPr lang="en-GB" altLang="en-US" dirty="0"/>
              <a:t>Word documents of the draft and Visio source files:</a:t>
            </a:r>
          </a:p>
          <a:p>
            <a:pPr lvl="1"/>
            <a:r>
              <a:rPr lang="fr-FR" sz="1600" b="0" i="0" dirty="0">
                <a:effectLst/>
                <a:latin typeface="Times New Roman" panose="02020603050405020304" pitchFamily="18" charset="0"/>
                <a:hlinkClick r:id="rId5"/>
              </a:rPr>
              <a:t>REVme_D4.1_rtf.zip</a:t>
            </a:r>
            <a:endParaRPr lang="fr-FR" sz="1600" b="0" i="0" dirty="0">
              <a:effectLst/>
              <a:latin typeface="Times New Roman" panose="02020603050405020304" pitchFamily="18" charset="0"/>
            </a:endParaRPr>
          </a:p>
          <a:p>
            <a:pPr lvl="1"/>
            <a:r>
              <a:rPr lang="fr-FR" sz="1600" b="0" i="0" dirty="0">
                <a:effectLst/>
                <a:latin typeface="Times New Roman" panose="02020603050405020304" pitchFamily="18" charset="0"/>
                <a:hlinkClick r:id="rId6"/>
              </a:rPr>
              <a:t>Figure Source-D4.1.zip</a:t>
            </a:r>
            <a:endParaRPr lang="en-US" sz="1800" b="0" i="0" dirty="0">
              <a:effectLst/>
              <a:latin typeface="Times New Roman" panose="02020603050405020304" pitchFamily="18" charset="0"/>
            </a:endParaRPr>
          </a:p>
          <a:p>
            <a:r>
              <a:rPr lang="en-GB" altLang="en-US" sz="2000" dirty="0"/>
              <a:t>SA Ballot Comments:</a:t>
            </a:r>
          </a:p>
          <a:p>
            <a:pPr lvl="1"/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hlinkClick r:id="rId7"/>
              </a:rPr>
              <a:t>https://mentor.ieee.org/802.11/dcn/23/11-23-1742-01-000m-revme-sa-ballot-comments.xls</a:t>
            </a: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lvl="1"/>
            <a:r>
              <a:rPr lang="en-GB" altLang="en-US" sz="1600" b="1" dirty="0"/>
              <a:t>Initial SA Ballot comments - 606</a:t>
            </a:r>
          </a:p>
          <a:p>
            <a:pPr lvl="1"/>
            <a:r>
              <a:rPr lang="en-GB" altLang="en-US" sz="1600" dirty="0"/>
              <a:t>WG LB Comments </a:t>
            </a:r>
          </a:p>
          <a:p>
            <a:pPr lvl="2"/>
            <a:r>
              <a:rPr lang="en-US" altLang="en-US" sz="1200" dirty="0"/>
              <a:t>All LB277 comments – 144 ; </a:t>
            </a:r>
          </a:p>
          <a:p>
            <a:pPr lvl="2"/>
            <a:r>
              <a:rPr lang="en-US" altLang="en-US" sz="1200" dirty="0"/>
              <a:t>All LB273 comments – 417</a:t>
            </a:r>
          </a:p>
          <a:p>
            <a:pPr lvl="2"/>
            <a:r>
              <a:rPr lang="en-US" altLang="en-US" sz="1200" dirty="0"/>
              <a:t>All LB270 comments – 822</a:t>
            </a:r>
          </a:p>
          <a:p>
            <a:pPr lvl="2"/>
            <a:r>
              <a:rPr lang="en-US" altLang="en-US" sz="1200" dirty="0"/>
              <a:t>All LB258 Comments – 1392</a:t>
            </a:r>
          </a:p>
          <a:p>
            <a:pPr lvl="2"/>
            <a:r>
              <a:rPr lang="en-US" altLang="en-US" sz="1200" dirty="0"/>
              <a:t>All CC35 Comments – 604</a:t>
            </a:r>
            <a:r>
              <a:rPr lang="en-US" altLang="en-US" sz="1400" dirty="0"/>
              <a:t>; </a:t>
            </a:r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3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Amendment Roll-in Plan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66800" y="1465812"/>
            <a:ext cx="10428287" cy="4782588"/>
          </a:xfrm>
        </p:spPr>
        <p:txBody>
          <a:bodyPr/>
          <a:lstStyle/>
          <a:p>
            <a:r>
              <a:rPr lang="en-GB" altLang="en-US" sz="2000" dirty="0"/>
              <a:t>802.11-2020 – Done, D0.0</a:t>
            </a:r>
          </a:p>
          <a:p>
            <a:r>
              <a:rPr lang="en-GB" altLang="en-US" sz="2000" dirty="0"/>
              <a:t>802.11ax-2021 – Done, D0.1 </a:t>
            </a:r>
          </a:p>
          <a:p>
            <a:r>
              <a:rPr lang="en-GB" altLang="en-US" sz="2000" dirty="0"/>
              <a:t>802.11ay-2021 – Done, D0.3 </a:t>
            </a:r>
          </a:p>
          <a:p>
            <a:r>
              <a:rPr lang="en-GB" altLang="en-US" sz="2000" dirty="0"/>
              <a:t>802.11ba-2021 – Done, D0.4</a:t>
            </a:r>
          </a:p>
          <a:p>
            <a:r>
              <a:rPr lang="en-US" sz="2000" dirty="0"/>
              <a:t>802.11-2020/Cor 1-2022  - Done. </a:t>
            </a:r>
            <a:endParaRPr lang="en-GB" altLang="en-US" sz="2000" dirty="0"/>
          </a:p>
          <a:p>
            <a:r>
              <a:rPr lang="en-GB" altLang="en-US" sz="2000" dirty="0">
                <a:solidFill>
                  <a:schemeClr val="accent6"/>
                </a:solidFill>
              </a:rPr>
              <a:t>802.11az-2022 – Done, D4.1</a:t>
            </a:r>
          </a:p>
          <a:p>
            <a:pPr marL="0" indent="0">
              <a:buNone/>
            </a:pPr>
            <a:r>
              <a:rPr lang="en-GB" altLang="en-US" sz="2000" dirty="0"/>
              <a:t>====</a:t>
            </a:r>
          </a:p>
          <a:p>
            <a:r>
              <a:rPr lang="en-GB" altLang="en-US" sz="2000" dirty="0"/>
              <a:t>802.11bd-2023 </a:t>
            </a:r>
          </a:p>
          <a:p>
            <a:pPr lvl="1"/>
            <a:r>
              <a:rPr lang="en-GB" altLang="en-US" sz="1600" dirty="0"/>
              <a:t>Will be done by the end of November 2023, in D4.2</a:t>
            </a:r>
          </a:p>
          <a:p>
            <a:r>
              <a:rPr lang="en-GB" altLang="en-US" sz="2000" b="0" dirty="0"/>
              <a:t>802.11bb-2023 </a:t>
            </a:r>
          </a:p>
          <a:p>
            <a:pPr lvl="1"/>
            <a:r>
              <a:rPr lang="en-GB" altLang="en-US" sz="1600" dirty="0"/>
              <a:t>Will be published in November, and </a:t>
            </a:r>
            <a:r>
              <a:rPr lang="en-GB" altLang="en-US" sz="1600"/>
              <a:t>will be rolled </a:t>
            </a:r>
            <a:r>
              <a:rPr lang="en-GB" altLang="en-US" sz="1600" dirty="0"/>
              <a:t>in by the end of December 2023</a:t>
            </a:r>
            <a:endParaRPr lang="en-GB" altLang="en-US" sz="1600" b="0" dirty="0"/>
          </a:p>
          <a:p>
            <a:r>
              <a:rPr lang="en-US" sz="2000" b="0" dirty="0"/>
              <a:t>802.11-2020/Cor 2-2023  - TBD</a:t>
            </a:r>
            <a:endParaRPr lang="en-GB" altLang="en-US" sz="2000" b="0" dirty="0"/>
          </a:p>
          <a:p>
            <a:r>
              <a:rPr lang="en-GB" altLang="en-US" sz="2000" b="0" dirty="0"/>
              <a:t>802.11bc-2023 – TBD</a:t>
            </a:r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06466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10363200" cy="1066800"/>
          </a:xfrm>
        </p:spPr>
        <p:txBody>
          <a:bodyPr/>
          <a:lstStyle/>
          <a:p>
            <a:r>
              <a:rPr lang="en-GB" altLang="en-US" dirty="0"/>
              <a:t>SA Ballot (SB1) Comments - Resolution Status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5</a:t>
            </a:fld>
            <a:endParaRPr lang="en-US" altLang="en-US" sz="1200" b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7F6525D-F635-4CC2-BF70-2003E0E7FE51}"/>
              </a:ext>
            </a:extLst>
          </p:cNvPr>
          <p:cNvSpPr txBox="1">
            <a:spLocks/>
          </p:cNvSpPr>
          <p:nvPr/>
        </p:nvSpPr>
        <p:spPr bwMode="auto">
          <a:xfrm>
            <a:off x="1143000" y="4562417"/>
            <a:ext cx="10591798" cy="1674813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en-GB" altLang="en-US" sz="1600" b="0" kern="0" dirty="0"/>
              <a:t>ED1 (Emily Q): Editorial comments from clause 1 to clause 10</a:t>
            </a:r>
            <a:endParaRPr lang="en-US" sz="1600" b="0" dirty="0"/>
          </a:p>
          <a:p>
            <a:pPr algn="l">
              <a:defRPr/>
            </a:pPr>
            <a:r>
              <a:rPr lang="en-US" altLang="en-US" sz="1600" b="0" kern="0" dirty="0"/>
              <a:t>ED2 (Edward A): </a:t>
            </a:r>
            <a:r>
              <a:rPr lang="en-GB" altLang="en-US" sz="1600" b="0" kern="0" dirty="0"/>
              <a:t>Editorial comments from clause 11 to the end, plus </a:t>
            </a:r>
            <a:r>
              <a:rPr lang="en-US" sz="1600" b="0" dirty="0"/>
              <a:t>non-clause specified editorial comments </a:t>
            </a:r>
            <a:endParaRPr lang="en-GB" altLang="en-US" sz="1600" b="0" kern="0" dirty="0"/>
          </a:p>
          <a:p>
            <a:pPr algn="l">
              <a:defRPr/>
            </a:pPr>
            <a:r>
              <a:rPr lang="en-GB" altLang="en-US" sz="1600" b="0" kern="0" dirty="0"/>
              <a:t>GEN (Jon R): General Comments (G) and Technical comments from clause 1 to clause 8</a:t>
            </a:r>
          </a:p>
          <a:p>
            <a:pPr algn="l">
              <a:defRPr/>
            </a:pPr>
            <a:r>
              <a:rPr lang="en-GB" altLang="en-US" sz="1600" b="0" kern="0" dirty="0"/>
              <a:t>MAC (Mark H): Technical comments from clause 9 to 11, clause 14, 26, 29</a:t>
            </a:r>
          </a:p>
          <a:p>
            <a:pPr algn="l">
              <a:defRPr/>
            </a:pPr>
            <a:r>
              <a:rPr lang="en-GB" altLang="en-US" sz="1600" b="0" kern="0" dirty="0"/>
              <a:t>PHY (Mark R): Technical comments from clause 15 to 25, clause 27, 28, 30, and Annexes</a:t>
            </a:r>
          </a:p>
          <a:p>
            <a:pPr algn="l">
              <a:defRPr/>
            </a:pPr>
            <a:r>
              <a:rPr lang="en-GB" altLang="en-US" sz="1600" b="0" kern="0" dirty="0"/>
              <a:t>SEC (Mike M): Technical comments from clause 12 and 13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03F5EB8-CE72-436C-974C-22D10C08A2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283259"/>
              </p:ext>
            </p:extLst>
          </p:nvPr>
        </p:nvGraphicFramePr>
        <p:xfrm>
          <a:off x="1371599" y="1765992"/>
          <a:ext cx="9448801" cy="2583180"/>
        </p:xfrm>
        <a:graphic>
          <a:graphicData uri="http://schemas.openxmlformats.org/drawingml/2006/table">
            <a:tbl>
              <a:tblPr/>
              <a:tblGrid>
                <a:gridCol w="1599753">
                  <a:extLst>
                    <a:ext uri="{9D8B030D-6E8A-4147-A177-3AD203B41FA5}">
                      <a16:colId xmlns:a16="http://schemas.microsoft.com/office/drawing/2014/main" val="1219622252"/>
                    </a:ext>
                  </a:extLst>
                </a:gridCol>
                <a:gridCol w="899861">
                  <a:extLst>
                    <a:ext uri="{9D8B030D-6E8A-4147-A177-3AD203B41FA5}">
                      <a16:colId xmlns:a16="http://schemas.microsoft.com/office/drawing/2014/main" val="2734890165"/>
                    </a:ext>
                  </a:extLst>
                </a:gridCol>
                <a:gridCol w="1099830">
                  <a:extLst>
                    <a:ext uri="{9D8B030D-6E8A-4147-A177-3AD203B41FA5}">
                      <a16:colId xmlns:a16="http://schemas.microsoft.com/office/drawing/2014/main" val="1478029762"/>
                    </a:ext>
                  </a:extLst>
                </a:gridCol>
                <a:gridCol w="1077253">
                  <a:extLst>
                    <a:ext uri="{9D8B030D-6E8A-4147-A177-3AD203B41FA5}">
                      <a16:colId xmlns:a16="http://schemas.microsoft.com/office/drawing/2014/main" val="1964655885"/>
                    </a:ext>
                  </a:extLst>
                </a:gridCol>
                <a:gridCol w="806327">
                  <a:extLst>
                    <a:ext uri="{9D8B030D-6E8A-4147-A177-3AD203B41FA5}">
                      <a16:colId xmlns:a16="http://schemas.microsoft.com/office/drawing/2014/main" val="2496618270"/>
                    </a:ext>
                  </a:extLst>
                </a:gridCol>
                <a:gridCol w="1209490">
                  <a:extLst>
                    <a:ext uri="{9D8B030D-6E8A-4147-A177-3AD203B41FA5}">
                      <a16:colId xmlns:a16="http://schemas.microsoft.com/office/drawing/2014/main" val="1116738587"/>
                    </a:ext>
                  </a:extLst>
                </a:gridCol>
                <a:gridCol w="1048225">
                  <a:extLst>
                    <a:ext uri="{9D8B030D-6E8A-4147-A177-3AD203B41FA5}">
                      <a16:colId xmlns:a16="http://schemas.microsoft.com/office/drawing/2014/main" val="1980135589"/>
                    </a:ext>
                  </a:extLst>
                </a:gridCol>
                <a:gridCol w="1079888">
                  <a:extLst>
                    <a:ext uri="{9D8B030D-6E8A-4147-A177-3AD203B41FA5}">
                      <a16:colId xmlns:a16="http://schemas.microsoft.com/office/drawing/2014/main" val="2417558866"/>
                    </a:ext>
                  </a:extLst>
                </a:gridCol>
                <a:gridCol w="628174">
                  <a:extLst>
                    <a:ext uri="{9D8B030D-6E8A-4147-A177-3AD203B41FA5}">
                      <a16:colId xmlns:a16="http://schemas.microsoft.com/office/drawing/2014/main" val="1980314133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(blank)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Discuss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Submission Required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Review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Ready for Motion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Resolved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More work required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759541"/>
                  </a:ext>
                </a:extLst>
              </a:tr>
              <a:tr h="1812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911701"/>
                  </a:ext>
                </a:extLst>
              </a:tr>
              <a:tr h="1812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(?)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990607"/>
                  </a:ext>
                </a:extLst>
              </a:tr>
              <a:tr h="1812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734086"/>
                  </a:ext>
                </a:extLst>
              </a:tr>
              <a:tr h="1812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775661"/>
                  </a:ext>
                </a:extLst>
              </a:tr>
              <a:tr h="1812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047902"/>
                  </a:ext>
                </a:extLst>
              </a:tr>
              <a:tr h="1812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588170"/>
                  </a:ext>
                </a:extLst>
              </a:tr>
              <a:tr h="1812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96115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00E0720C-A6E4-41FB-93E8-06B0C949F9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3505200"/>
            <a:ext cx="8763000" cy="533400"/>
          </a:xfrm>
        </p:spPr>
        <p:txBody>
          <a:bodyPr/>
          <a:lstStyle/>
          <a:p>
            <a:r>
              <a:rPr lang="en-GB" altLang="en-US" dirty="0"/>
              <a:t>Thank You for Your Contributions!</a:t>
            </a:r>
          </a:p>
        </p:txBody>
      </p:sp>
      <p:sp>
        <p:nvSpPr>
          <p:cNvPr id="16387" name="Footer Placeholder 4">
            <a:extLst>
              <a:ext uri="{FF2B5EF4-FFF2-40B4-BE49-F238E27FC236}">
                <a16:creationId xmlns:a16="http://schemas.microsoft.com/office/drawing/2014/main" id="{7ACDAF3F-5A7A-4A54-B0A7-6DEC0C7C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6388" name="Slide Number Placeholder 5">
            <a:extLst>
              <a:ext uri="{FF2B5EF4-FFF2-40B4-BE49-F238E27FC236}">
                <a16:creationId xmlns:a16="http://schemas.microsoft.com/office/drawing/2014/main" id="{90B004DD-AAAF-47B0-8B8E-B3188A0CF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1200"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119329</TotalTime>
  <Words>514</Words>
  <Application>Microsoft Office PowerPoint</Application>
  <PresentationFormat>Widescreen</PresentationFormat>
  <Paragraphs>150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Times New Roman</vt:lpstr>
      <vt:lpstr>802-11-Submission</vt:lpstr>
      <vt:lpstr>Document</vt:lpstr>
      <vt:lpstr>Microsoft Excel Binary Worksheet</vt:lpstr>
      <vt:lpstr>802.11REVme Editor’s Report</vt:lpstr>
      <vt:lpstr>Status of REVme Draft</vt:lpstr>
      <vt:lpstr>Reference Documents</vt:lpstr>
      <vt:lpstr>Amendment Roll-in Plan</vt:lpstr>
      <vt:lpstr>SA Ballot (SB1) Comments - Resolution Status</vt:lpstr>
      <vt:lpstr>Thank You for Your Contributions!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11-21/687</dc:title>
  <dc:subject>Task Group AY November 2015 Meeting Agenda</dc:subject>
  <dc:creator>emily.h.qi@intel.com</dc:creator>
  <cp:keywords>May 2021</cp:keywords>
  <dc:description/>
  <cp:lastModifiedBy>Qi, Emily H</cp:lastModifiedBy>
  <cp:revision>4593</cp:revision>
  <cp:lastPrinted>2014-11-04T15:04:57Z</cp:lastPrinted>
  <dcterms:created xsi:type="dcterms:W3CDTF">2007-04-17T18:10:23Z</dcterms:created>
  <dcterms:modified xsi:type="dcterms:W3CDTF">2023-11-11T18:21:11Z</dcterms:modified>
  <cp:category>Contributions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