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90" r:id="rId4"/>
    <p:sldId id="304" r:id="rId5"/>
    <p:sldId id="284" r:id="rId6"/>
    <p:sldId id="301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284"/>
            <p14:sldId id="30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03409B-EBC7-49F6-B518-E296806F774D}" v="26" dt="2023-09-11T13:34:35.0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5847" autoAdjust="0"/>
  </p:normalViewPr>
  <p:slideViewPr>
    <p:cSldViewPr>
      <p:cViewPr varScale="1">
        <p:scale>
          <a:sx n="92" d="100"/>
          <a:sy n="92" d="100"/>
        </p:scale>
        <p:origin x="490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A003409B-EBC7-49F6-B518-E296806F774D}"/>
    <pc:docChg chg="custSel delSld modSld sldOrd modMainMaster modSection">
      <pc:chgData name="Qi, Emily H" userId="b0d254cd-8291-4c78-a277-dadec609489b" providerId="ADAL" clId="{A003409B-EBC7-49F6-B518-E296806F774D}" dt="2023-09-11T13:34:35.060" v="500" actId="14100"/>
      <pc:docMkLst>
        <pc:docMk/>
      </pc:docMkLst>
      <pc:sldChg chg="modSp mod">
        <pc:chgData name="Qi, Emily H" userId="b0d254cd-8291-4c78-a277-dadec609489b" providerId="ADAL" clId="{A003409B-EBC7-49F6-B518-E296806F774D}" dt="2023-09-11T13:15:33.073" v="28" actId="20577"/>
        <pc:sldMkLst>
          <pc:docMk/>
          <pc:sldMk cId="0" sldId="269"/>
        </pc:sldMkLst>
        <pc:spChg chg="mod">
          <ac:chgData name="Qi, Emily H" userId="b0d254cd-8291-4c78-a277-dadec609489b" providerId="ADAL" clId="{A003409B-EBC7-49F6-B518-E296806F774D}" dt="2023-09-11T13:15:33.073" v="28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A003409B-EBC7-49F6-B518-E296806F774D}" dt="2023-09-11T13:15:41.246" v="29"/>
        <pc:sldMkLst>
          <pc:docMk/>
          <pc:sldMk cId="0" sldId="270"/>
        </pc:sldMkLst>
        <pc:graphicFrameChg chg="mod">
          <ac:chgData name="Qi, Emily H" userId="b0d254cd-8291-4c78-a277-dadec609489b" providerId="ADAL" clId="{A003409B-EBC7-49F6-B518-E296806F774D}" dt="2023-09-11T13:15:41.246" v="29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addSp delSp modSp mod">
        <pc:chgData name="Qi, Emily H" userId="b0d254cd-8291-4c78-a277-dadec609489b" providerId="ADAL" clId="{A003409B-EBC7-49F6-B518-E296806F774D}" dt="2023-09-11T13:24:23.665" v="238" actId="20577"/>
        <pc:sldMkLst>
          <pc:docMk/>
          <pc:sldMk cId="0" sldId="290"/>
        </pc:sldMkLst>
        <pc:spChg chg="add del">
          <ac:chgData name="Qi, Emily H" userId="b0d254cd-8291-4c78-a277-dadec609489b" providerId="ADAL" clId="{A003409B-EBC7-49F6-B518-E296806F774D}" dt="2023-09-11T13:18:30.096" v="66"/>
          <ac:spMkLst>
            <pc:docMk/>
            <pc:sldMk cId="0" sldId="290"/>
            <ac:spMk id="2" creationId="{D1C55D7A-1631-00E6-010A-3EDB55BF0E03}"/>
          </ac:spMkLst>
        </pc:spChg>
        <pc:spChg chg="add del mod">
          <ac:chgData name="Qi, Emily H" userId="b0d254cd-8291-4c78-a277-dadec609489b" providerId="ADAL" clId="{A003409B-EBC7-49F6-B518-E296806F774D}" dt="2023-09-11T13:19:02.551" v="76"/>
          <ac:spMkLst>
            <pc:docMk/>
            <pc:sldMk cId="0" sldId="290"/>
            <ac:spMk id="3" creationId="{074F7DAE-C8B6-094D-213A-B66188C9F452}"/>
          </ac:spMkLst>
        </pc:spChg>
        <pc:spChg chg="add">
          <ac:chgData name="Qi, Emily H" userId="b0d254cd-8291-4c78-a277-dadec609489b" providerId="ADAL" clId="{A003409B-EBC7-49F6-B518-E296806F774D}" dt="2023-09-11T13:19:10.910" v="77"/>
          <ac:spMkLst>
            <pc:docMk/>
            <pc:sldMk cId="0" sldId="290"/>
            <ac:spMk id="4" creationId="{82A7FF98-83D0-65E2-BABF-931DC102776A}"/>
          </ac:spMkLst>
        </pc:spChg>
        <pc:spChg chg="add del mod">
          <ac:chgData name="Qi, Emily H" userId="b0d254cd-8291-4c78-a277-dadec609489b" providerId="ADAL" clId="{A003409B-EBC7-49F6-B518-E296806F774D}" dt="2023-09-11T13:19:42.231" v="82" actId="478"/>
          <ac:spMkLst>
            <pc:docMk/>
            <pc:sldMk cId="0" sldId="290"/>
            <ac:spMk id="5" creationId="{8F1EB762-EFD9-08FB-47E8-381AC2BC9346}"/>
          </ac:spMkLst>
        </pc:spChg>
        <pc:spChg chg="mod">
          <ac:chgData name="Qi, Emily H" userId="b0d254cd-8291-4c78-a277-dadec609489b" providerId="ADAL" clId="{A003409B-EBC7-49F6-B518-E296806F774D}" dt="2023-09-11T13:24:23.665" v="238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ord">
        <pc:chgData name="Qi, Emily H" userId="b0d254cd-8291-4c78-a277-dadec609489b" providerId="ADAL" clId="{A003409B-EBC7-49F6-B518-E296806F774D}" dt="2023-09-11T13:26:21.164" v="418"/>
        <pc:sldMkLst>
          <pc:docMk/>
          <pc:sldMk cId="0" sldId="301"/>
        </pc:sldMkLst>
      </pc:sldChg>
      <pc:sldChg chg="modSp mod">
        <pc:chgData name="Qi, Emily H" userId="b0d254cd-8291-4c78-a277-dadec609489b" providerId="ADAL" clId="{A003409B-EBC7-49F6-B518-E296806F774D}" dt="2023-09-11T13:34:35.060" v="500" actId="14100"/>
        <pc:sldMkLst>
          <pc:docMk/>
          <pc:sldMk cId="3064667062" sldId="304"/>
        </pc:sldMkLst>
        <pc:spChg chg="mod">
          <ac:chgData name="Qi, Emily H" userId="b0d254cd-8291-4c78-a277-dadec609489b" providerId="ADAL" clId="{A003409B-EBC7-49F6-B518-E296806F774D}" dt="2023-09-11T13:34:35.060" v="500" actId="14100"/>
          <ac:spMkLst>
            <pc:docMk/>
            <pc:sldMk cId="3064667062" sldId="304"/>
            <ac:spMk id="12291" creationId="{B671DB0C-FA31-4BBB-82F3-1DD53F52063D}"/>
          </ac:spMkLst>
        </pc:spChg>
      </pc:sldChg>
      <pc:sldChg chg="del">
        <pc:chgData name="Qi, Emily H" userId="b0d254cd-8291-4c78-a277-dadec609489b" providerId="ADAL" clId="{A003409B-EBC7-49F6-B518-E296806F774D}" dt="2023-09-11T13:26:40.572" v="419" actId="47"/>
        <pc:sldMkLst>
          <pc:docMk/>
          <pc:sldMk cId="901028215" sldId="305"/>
        </pc:sldMkLst>
      </pc:sldChg>
      <pc:sldMasterChg chg="modSp mod">
        <pc:chgData name="Qi, Emily H" userId="b0d254cd-8291-4c78-a277-dadec609489b" providerId="ADAL" clId="{A003409B-EBC7-49F6-B518-E296806F774D}" dt="2023-09-11T13:15:10.045" v="12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A003409B-EBC7-49F6-B518-E296806F774D}" dt="2023-09-11T13:15:03.070" v="10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A003409B-EBC7-49F6-B518-E296806F774D}" dt="2023-09-11T13:15:10.045" v="1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September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7-14-0000-revme-mdr-report.docx" TargetMode="External"/><Relationship Id="rId3" Type="http://schemas.openxmlformats.org/officeDocument/2006/relationships/hyperlink" Target="https://www.ieee802.org/11/private/Draft_Standards/11me/Draft%20P802.11REVme_D4.0.pdf" TargetMode="External"/><Relationship Id="rId7" Type="http://schemas.openxmlformats.org/officeDocument/2006/relationships/hyperlink" Target="https://mentor.ieee.org/802.11/dcn/22/11-22-0065-26-000m-revme-wg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REVme_D4.0_rtf.zip" TargetMode="External"/><Relationship Id="rId5" Type="http://schemas.openxmlformats.org/officeDocument/2006/relationships/hyperlink" Target="https://www.ieee802.org/11/private/Draft_Standards/11me/Figure%20Source-D4.0.zip" TargetMode="External"/><Relationship Id="rId4" Type="http://schemas.openxmlformats.org/officeDocument/2006/relationships/hyperlink" Target="https://www.ieee802.org/11/private/Draft_Standards/11me/Draft%20P802.11REVme_D4.0%20Redline%20Compared%20to%20D3.0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2023-September-11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40849"/>
              </p:ext>
            </p:extLst>
          </p:nvPr>
        </p:nvGraphicFramePr>
        <p:xfrm>
          <a:off x="2209800" y="2704306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4306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547935"/>
              </p:ext>
            </p:extLst>
          </p:nvPr>
        </p:nvGraphicFramePr>
        <p:xfrm>
          <a:off x="763588" y="1447800"/>
          <a:ext cx="9880600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1447800"/>
                        <a:ext cx="9880600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10515599" cy="5180013"/>
          </a:xfrm>
        </p:spPr>
        <p:txBody>
          <a:bodyPr/>
          <a:lstStyle/>
          <a:p>
            <a:r>
              <a:rPr lang="en-GB" altLang="en-US" sz="2000" dirty="0"/>
              <a:t>Draft P802.11REVme D 4.0 is available in members’ area </a:t>
            </a:r>
          </a:p>
          <a:p>
            <a:pPr lvl="1"/>
            <a:r>
              <a:rPr lang="en-US" sz="1800" b="0" i="0" dirty="0">
                <a:effectLst/>
                <a:latin typeface="Times New Roman" panose="02020603050405020304" pitchFamily="18" charset="0"/>
                <a:hlinkClick r:id="rId3"/>
              </a:rPr>
              <a:t>Draft P802.11REVme_D4.0.pdf</a:t>
            </a:r>
            <a:endParaRPr lang="en-US" sz="1800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sz="1800" b="0" i="0" dirty="0">
                <a:effectLst/>
                <a:latin typeface="Times New Roman" panose="02020603050405020304" pitchFamily="18" charset="0"/>
                <a:hlinkClick r:id="rId4"/>
              </a:rPr>
              <a:t>Draft P802.11REVme_D4.0 Redline Compared to D3.0.pdf</a:t>
            </a:r>
            <a:endParaRPr lang="en-US" sz="1800" dirty="0">
              <a:latin typeface="Times New Roman" panose="02020603050405020304" pitchFamily="18" charset="0"/>
            </a:endParaRPr>
          </a:p>
          <a:p>
            <a:pPr lvl="1"/>
            <a:r>
              <a:rPr lang="en-US" sz="1800" b="0" i="0" dirty="0">
                <a:effectLst/>
                <a:latin typeface="Times New Roman" panose="02020603050405020304" pitchFamily="18" charset="0"/>
                <a:hlinkClick r:id="rId4"/>
              </a:rPr>
              <a:t>Draft P802.11REVme_D4.0 Redline Compared to D3.0.pdf</a:t>
            </a:r>
            <a:endParaRPr lang="en-US" sz="1800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sz="2000" dirty="0"/>
              <a:t>Word documents of the draft and Visio source files:</a:t>
            </a:r>
          </a:p>
          <a:p>
            <a:pPr lvl="1"/>
            <a:r>
              <a:rPr lang="en-US" sz="1800" b="0" i="0" dirty="0">
                <a:effectLst/>
                <a:latin typeface="Times New Roman" panose="02020603050405020304" pitchFamily="18" charset="0"/>
                <a:hlinkClick r:id="rId5"/>
              </a:rPr>
              <a:t>Figure Source-D4.0.zip</a:t>
            </a:r>
            <a:r>
              <a:rPr lang="en-US" sz="1800" dirty="0">
                <a:latin typeface="Times New Roman" panose="02020603050405020304" pitchFamily="18" charset="0"/>
              </a:rPr>
              <a:t>; </a:t>
            </a:r>
          </a:p>
          <a:p>
            <a:pPr lvl="1"/>
            <a:r>
              <a:rPr lang="en-US" sz="1800" b="0" i="0" dirty="0">
                <a:effectLst/>
                <a:latin typeface="Times New Roman" panose="02020603050405020304" pitchFamily="18" charset="0"/>
                <a:hlinkClick r:id="rId6"/>
              </a:rPr>
              <a:t>REVme_D4.0_rtf.zip</a:t>
            </a:r>
            <a:endParaRPr lang="en-US" sz="1800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sz="2000" dirty="0"/>
              <a:t>WG LB Comments </a:t>
            </a:r>
          </a:p>
          <a:p>
            <a:pPr lvl="1"/>
            <a:r>
              <a:rPr lang="en-US" altLang="en-US" sz="1800" u="sng" dirty="0">
                <a:hlinkClick r:id="rId7"/>
              </a:rPr>
              <a:t>https://mentor.ieee.org/802.11/dcn/22/11-22-0065-26-000m-revme-wg-ballot-comments.xls</a:t>
            </a:r>
            <a:endParaRPr lang="en-US" altLang="en-US" sz="1800" u="sng" dirty="0"/>
          </a:p>
          <a:p>
            <a:pPr lvl="2"/>
            <a:r>
              <a:rPr lang="en-US" altLang="en-US" sz="1400" dirty="0"/>
              <a:t>All LB277 comments - 144</a:t>
            </a:r>
          </a:p>
          <a:p>
            <a:pPr lvl="2"/>
            <a:r>
              <a:rPr lang="en-US" altLang="en-US" sz="1400" dirty="0"/>
              <a:t>All LB273 comments – 417</a:t>
            </a:r>
          </a:p>
          <a:p>
            <a:pPr lvl="2"/>
            <a:r>
              <a:rPr lang="en-US" altLang="en-US" sz="1400" dirty="0"/>
              <a:t>All LB270 comments – 822</a:t>
            </a:r>
          </a:p>
          <a:p>
            <a:pPr lvl="2"/>
            <a:r>
              <a:rPr lang="en-US" altLang="en-US" sz="1400" dirty="0"/>
              <a:t>All LB258 Comments – 1392</a:t>
            </a:r>
          </a:p>
          <a:p>
            <a:pPr lvl="2"/>
            <a:r>
              <a:rPr lang="en-US" altLang="en-US" sz="1400" dirty="0"/>
              <a:t>All CC35 Comments – 604</a:t>
            </a:r>
            <a:r>
              <a:rPr lang="en-US" altLang="en-US" sz="1600" dirty="0"/>
              <a:t>; </a:t>
            </a:r>
          </a:p>
          <a:p>
            <a:r>
              <a:rPr lang="en-GB" altLang="en-US" sz="2000" dirty="0"/>
              <a:t>MDR</a:t>
            </a:r>
          </a:p>
          <a:p>
            <a:pPr lvl="1"/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https://mentor.ieee.org/802.11/dcn/23/11-23-0717-14-0000-revme-mdr-report.docx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altLang="en-US" sz="1800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A7FF98-83D0-65E2-BABF-931DC1027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https://mentor.ieee.org/802.11/dcn/23/11-23-0717-14-0000-revme-mdr-report.docx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465812"/>
            <a:ext cx="10428287" cy="4782588"/>
          </a:xfrm>
        </p:spPr>
        <p:txBody>
          <a:bodyPr/>
          <a:lstStyle/>
          <a:p>
            <a:r>
              <a:rPr lang="en-GB" altLang="en-US" sz="2000" dirty="0"/>
              <a:t>802.11-2020 – Done, D0.0</a:t>
            </a:r>
          </a:p>
          <a:p>
            <a:r>
              <a:rPr lang="en-GB" altLang="en-US" sz="2000" dirty="0"/>
              <a:t>802.11ax-2021 – Done, D0.1 </a:t>
            </a:r>
          </a:p>
          <a:p>
            <a:r>
              <a:rPr lang="en-GB" altLang="en-US" sz="2000" dirty="0"/>
              <a:t>802.11ay-2021 – Done, D0.3 </a:t>
            </a:r>
          </a:p>
          <a:p>
            <a:r>
              <a:rPr lang="en-GB" altLang="en-US" sz="2000" dirty="0"/>
              <a:t>802.11ba-2021 – Done, D0.4</a:t>
            </a:r>
          </a:p>
          <a:p>
            <a:r>
              <a:rPr lang="en-US" sz="2000" dirty="0"/>
              <a:t>802.11-2020/Cor 1-2022  - Done. </a:t>
            </a:r>
            <a:endParaRPr lang="en-GB" altLang="en-US" sz="2000" dirty="0"/>
          </a:p>
          <a:p>
            <a:r>
              <a:rPr lang="en-GB" altLang="en-US" sz="2000" dirty="0"/>
              <a:t>802.11az-2022 </a:t>
            </a:r>
          </a:p>
          <a:p>
            <a:pPr lvl="1"/>
            <a:r>
              <a:rPr lang="en-GB" altLang="en-US" sz="1800" dirty="0"/>
              <a:t>Will be rolled in by the end of October 2023</a:t>
            </a:r>
          </a:p>
          <a:p>
            <a:r>
              <a:rPr lang="en-GB" altLang="en-US" sz="2000" dirty="0"/>
              <a:t>802.11bd-2022 </a:t>
            </a:r>
          </a:p>
          <a:p>
            <a:pPr lvl="1"/>
            <a:r>
              <a:rPr lang="en-GB" altLang="en-US" sz="1800" dirty="0"/>
              <a:t>Will be rolled in by the end of November 2023</a:t>
            </a:r>
          </a:p>
          <a:p>
            <a:r>
              <a:rPr lang="en-GB" altLang="en-US" sz="2000" b="0" dirty="0"/>
              <a:t>802.11bb-2023 – TBD </a:t>
            </a:r>
          </a:p>
          <a:p>
            <a:r>
              <a:rPr lang="en-GB" altLang="en-US" sz="2000" b="0" dirty="0"/>
              <a:t>802.11bc-2023 – TBD</a:t>
            </a:r>
          </a:p>
          <a:p>
            <a:pPr lvl="1"/>
            <a:r>
              <a:rPr lang="en-GB" altLang="en-US" sz="1800" dirty="0"/>
              <a:t>Will be rolled in by the end of December 2023 or January 2024</a:t>
            </a:r>
            <a:endParaRPr lang="en-GB" altLang="en-US" sz="1800" b="0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LB273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562417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and Annexes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3EBBF64-550C-ABB9-66FC-844E75012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215104"/>
              </p:ext>
            </p:extLst>
          </p:nvPr>
        </p:nvGraphicFramePr>
        <p:xfrm>
          <a:off x="1600200" y="1600200"/>
          <a:ext cx="9525003" cy="2948940"/>
        </p:xfrm>
        <a:graphic>
          <a:graphicData uri="http://schemas.openxmlformats.org/drawingml/2006/table">
            <a:tbl>
              <a:tblPr/>
              <a:tblGrid>
                <a:gridCol w="1555101">
                  <a:extLst>
                    <a:ext uri="{9D8B030D-6E8A-4147-A177-3AD203B41FA5}">
                      <a16:colId xmlns:a16="http://schemas.microsoft.com/office/drawing/2014/main" val="4235927662"/>
                    </a:ext>
                  </a:extLst>
                </a:gridCol>
                <a:gridCol w="874745">
                  <a:extLst>
                    <a:ext uri="{9D8B030D-6E8A-4147-A177-3AD203B41FA5}">
                      <a16:colId xmlns:a16="http://schemas.microsoft.com/office/drawing/2014/main" val="3732878433"/>
                    </a:ext>
                  </a:extLst>
                </a:gridCol>
                <a:gridCol w="1532554">
                  <a:extLst>
                    <a:ext uri="{9D8B030D-6E8A-4147-A177-3AD203B41FA5}">
                      <a16:colId xmlns:a16="http://schemas.microsoft.com/office/drawing/2014/main" val="405723924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71107545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499342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0472704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453464153"/>
                    </a:ext>
                  </a:extLst>
                </a:gridCol>
                <a:gridCol w="1295403">
                  <a:extLst>
                    <a:ext uri="{9D8B030D-6E8A-4147-A177-3AD203B41FA5}">
                      <a16:colId xmlns:a16="http://schemas.microsoft.com/office/drawing/2014/main" val="72148448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More Work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45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713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8935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6109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8833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406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7908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6829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478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5682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119310</TotalTime>
  <Words>533</Words>
  <Application>Microsoft Office PowerPoint</Application>
  <PresentationFormat>Widescreen</PresentationFormat>
  <Paragraphs>151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Thank You for Your Contributions!</vt:lpstr>
      <vt:lpstr>LB273 Comments - Resolution Status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4593</cp:revision>
  <cp:lastPrinted>2014-11-04T15:04:57Z</cp:lastPrinted>
  <dcterms:created xsi:type="dcterms:W3CDTF">2007-04-17T18:10:23Z</dcterms:created>
  <dcterms:modified xsi:type="dcterms:W3CDTF">2023-09-11T13:34:44Z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