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90" r:id="rId4"/>
    <p:sldId id="304" r:id="rId5"/>
    <p:sldId id="301" r:id="rId6"/>
    <p:sldId id="284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28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D179F3-C9D0-483F-881A-54DC4B2331DD}" v="1" dt="2023-03-10T06:14:54.5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5847" autoAdjust="0"/>
  </p:normalViewPr>
  <p:slideViewPr>
    <p:cSldViewPr>
      <p:cViewPr varScale="1">
        <p:scale>
          <a:sx n="64" d="100"/>
          <a:sy n="64" d="100"/>
        </p:scale>
        <p:origin x="68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5B67EAC8-7653-4423-B2DB-9A14E010CF1C}"/>
    <pc:docChg chg="custSel delSld modSld modMainMaster modSection">
      <pc:chgData name="Qi, Emily H" userId="b0d254cd-8291-4c78-a277-dadec609489b" providerId="ADAL" clId="{5B67EAC8-7653-4423-B2DB-9A14E010CF1C}" dt="2023-01-16T16:23:49.935" v="113" actId="20577"/>
      <pc:docMkLst>
        <pc:docMk/>
      </pc:docMkLst>
      <pc:sldChg chg="modSp mod">
        <pc:chgData name="Qi, Emily H" userId="b0d254cd-8291-4c78-a277-dadec609489b" providerId="ADAL" clId="{5B67EAC8-7653-4423-B2DB-9A14E010CF1C}" dt="2023-01-15T22:52:11.865" v="29" actId="20577"/>
        <pc:sldMkLst>
          <pc:docMk/>
          <pc:sldMk cId="0" sldId="269"/>
        </pc:sldMkLst>
        <pc:spChg chg="mod">
          <ac:chgData name="Qi, Emily H" userId="b0d254cd-8291-4c78-a277-dadec609489b" providerId="ADAL" clId="{5B67EAC8-7653-4423-B2DB-9A14E010CF1C}" dt="2023-01-15T22:52:11.865" v="29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5B67EAC8-7653-4423-B2DB-9A14E010CF1C}" dt="2023-01-15T22:52:40.728" v="35"/>
        <pc:sldMkLst>
          <pc:docMk/>
          <pc:sldMk cId="0" sldId="270"/>
        </pc:sldMkLst>
        <pc:graphicFrameChg chg="mod">
          <ac:chgData name="Qi, Emily H" userId="b0d254cd-8291-4c78-a277-dadec609489b" providerId="ADAL" clId="{5B67EAC8-7653-4423-B2DB-9A14E010CF1C}" dt="2023-01-15T22:52:40.728" v="35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5B67EAC8-7653-4423-B2DB-9A14E010CF1C}" dt="2023-01-16T16:23:49.935" v="113" actId="20577"/>
        <pc:sldMkLst>
          <pc:docMk/>
          <pc:sldMk cId="0" sldId="290"/>
        </pc:sldMkLst>
        <pc:spChg chg="mod">
          <ac:chgData name="Qi, Emily H" userId="b0d254cd-8291-4c78-a277-dadec609489b" providerId="ADAL" clId="{5B67EAC8-7653-4423-B2DB-9A14E010CF1C}" dt="2023-01-16T16:23:49.935" v="113" actId="20577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5B67EAC8-7653-4423-B2DB-9A14E010CF1C}" dt="2023-01-15T23:03:26.531" v="73" actId="14734"/>
        <pc:sldMkLst>
          <pc:docMk/>
          <pc:sldMk cId="0" sldId="301"/>
        </pc:sldMkLst>
        <pc:graphicFrameChg chg="del">
          <ac:chgData name="Qi, Emily H" userId="b0d254cd-8291-4c78-a277-dadec609489b" providerId="ADAL" clId="{5B67EAC8-7653-4423-B2DB-9A14E010CF1C}" dt="2023-01-15T22:59:19.162" v="37" actId="478"/>
          <ac:graphicFrameMkLst>
            <pc:docMk/>
            <pc:sldMk cId="0" sldId="301"/>
            <ac:graphicFrameMk id="2" creationId="{B186CA32-55F6-4BFB-9696-EE72EE9B5FBE}"/>
          </ac:graphicFrameMkLst>
        </pc:graphicFrameChg>
        <pc:graphicFrameChg chg="add mod modGraphic">
          <ac:chgData name="Qi, Emily H" userId="b0d254cd-8291-4c78-a277-dadec609489b" providerId="ADAL" clId="{5B67EAC8-7653-4423-B2DB-9A14E010CF1C}" dt="2023-01-15T23:03:26.531" v="73" actId="14734"/>
          <ac:graphicFrameMkLst>
            <pc:docMk/>
            <pc:sldMk cId="0" sldId="301"/>
            <ac:graphicFrameMk id="3" creationId="{271A2914-819E-4C4E-8138-D2CD25456D92}"/>
          </ac:graphicFrameMkLst>
        </pc:graphicFrameChg>
      </pc:sldChg>
      <pc:sldChg chg="del">
        <pc:chgData name="Qi, Emily H" userId="b0d254cd-8291-4c78-a277-dadec609489b" providerId="ADAL" clId="{5B67EAC8-7653-4423-B2DB-9A14E010CF1C}" dt="2023-01-15T22:53:22.075" v="36" actId="47"/>
        <pc:sldMkLst>
          <pc:docMk/>
          <pc:sldMk cId="1992017352" sldId="307"/>
        </pc:sldMkLst>
      </pc:sldChg>
      <pc:sldMasterChg chg="modSp mod">
        <pc:chgData name="Qi, Emily H" userId="b0d254cd-8291-4c78-a277-dadec609489b" providerId="ADAL" clId="{5B67EAC8-7653-4423-B2DB-9A14E010CF1C}" dt="2023-01-15T22:51:47.146" v="10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5B67EAC8-7653-4423-B2DB-9A14E010CF1C}" dt="2023-01-15T22:51:42.437" v="8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5B67EAC8-7653-4423-B2DB-9A14E010CF1C}" dt="2023-01-15T22:51:47.146" v="10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Qi, Emily H" userId="b0d254cd-8291-4c78-a277-dadec609489b" providerId="ADAL" clId="{CED179F3-C9D0-483F-881A-54DC4B2331DD}"/>
    <pc:docChg chg="custSel modSld modMainMaster">
      <pc:chgData name="Qi, Emily H" userId="b0d254cd-8291-4c78-a277-dadec609489b" providerId="ADAL" clId="{CED179F3-C9D0-483F-881A-54DC4B2331DD}" dt="2023-03-10T06:22:45.960" v="79" actId="20577"/>
      <pc:docMkLst>
        <pc:docMk/>
      </pc:docMkLst>
      <pc:sldChg chg="modSp mod">
        <pc:chgData name="Qi, Emily H" userId="b0d254cd-8291-4c78-a277-dadec609489b" providerId="ADAL" clId="{CED179F3-C9D0-483F-881A-54DC4B2331DD}" dt="2023-03-10T06:06:48.025" v="21" actId="1076"/>
        <pc:sldMkLst>
          <pc:docMk/>
          <pc:sldMk cId="0" sldId="269"/>
        </pc:sldMkLst>
        <pc:spChg chg="mod">
          <ac:chgData name="Qi, Emily H" userId="b0d254cd-8291-4c78-a277-dadec609489b" providerId="ADAL" clId="{CED179F3-C9D0-483F-881A-54DC4B2331DD}" dt="2023-03-10T06:06:47.027" v="20" actId="20577"/>
          <ac:spMkLst>
            <pc:docMk/>
            <pc:sldMk cId="0" sldId="269"/>
            <ac:spMk id="8198" creationId="{47CEF5D5-C990-4A1B-B0F4-8207C0728615}"/>
          </ac:spMkLst>
        </pc:spChg>
        <pc:graphicFrameChg chg="mod">
          <ac:chgData name="Qi, Emily H" userId="b0d254cd-8291-4c78-a277-dadec609489b" providerId="ADAL" clId="{CED179F3-C9D0-483F-881A-54DC4B2331DD}" dt="2023-03-10T06:06:48.025" v="21" actId="1076"/>
          <ac:graphicFrameMkLst>
            <pc:docMk/>
            <pc:sldMk cId="0" sldId="269"/>
            <ac:graphicFrameMk id="8199" creationId="{02C2C1E4-78BB-4D10-8A88-6028E76410A4}"/>
          </ac:graphicFrameMkLst>
        </pc:graphicFrameChg>
      </pc:sldChg>
      <pc:sldChg chg="modSp mod">
        <pc:chgData name="Qi, Emily H" userId="b0d254cd-8291-4c78-a277-dadec609489b" providerId="ADAL" clId="{CED179F3-C9D0-483F-881A-54DC4B2331DD}" dt="2023-03-10T06:22:45.960" v="79" actId="20577"/>
        <pc:sldMkLst>
          <pc:docMk/>
          <pc:sldMk cId="0" sldId="290"/>
        </pc:sldMkLst>
        <pc:spChg chg="mod">
          <ac:chgData name="Qi, Emily H" userId="b0d254cd-8291-4c78-a277-dadec609489b" providerId="ADAL" clId="{CED179F3-C9D0-483F-881A-54DC4B2331DD}" dt="2023-03-10T06:22:45.960" v="79" actId="20577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CED179F3-C9D0-483F-881A-54DC4B2331DD}" dt="2023-03-10T06:16:27.828" v="60" actId="1076"/>
        <pc:sldMkLst>
          <pc:docMk/>
          <pc:sldMk cId="0" sldId="301"/>
        </pc:sldMkLst>
        <pc:graphicFrameChg chg="add mod modGraphic">
          <ac:chgData name="Qi, Emily H" userId="b0d254cd-8291-4c78-a277-dadec609489b" providerId="ADAL" clId="{CED179F3-C9D0-483F-881A-54DC4B2331DD}" dt="2023-03-10T06:16:27.828" v="60" actId="1076"/>
          <ac:graphicFrameMkLst>
            <pc:docMk/>
            <pc:sldMk cId="0" sldId="301"/>
            <ac:graphicFrameMk id="2" creationId="{E6BEC8E1-A87E-48B5-C3EF-BF7DE9AF8042}"/>
          </ac:graphicFrameMkLst>
        </pc:graphicFrameChg>
        <pc:graphicFrameChg chg="del">
          <ac:chgData name="Qi, Emily H" userId="b0d254cd-8291-4c78-a277-dadec609489b" providerId="ADAL" clId="{CED179F3-C9D0-483F-881A-54DC4B2331DD}" dt="2023-03-10T06:14:46.292" v="31" actId="478"/>
          <ac:graphicFrameMkLst>
            <pc:docMk/>
            <pc:sldMk cId="0" sldId="301"/>
            <ac:graphicFrameMk id="3" creationId="{271A2914-819E-4C4E-8138-D2CD25456D92}"/>
          </ac:graphicFrameMkLst>
        </pc:graphicFrameChg>
      </pc:sldChg>
      <pc:sldChg chg="modSp mod">
        <pc:chgData name="Qi, Emily H" userId="b0d254cd-8291-4c78-a277-dadec609489b" providerId="ADAL" clId="{CED179F3-C9D0-483F-881A-54DC4B2331DD}" dt="2023-03-10T06:21:25.506" v="78" actId="20577"/>
        <pc:sldMkLst>
          <pc:docMk/>
          <pc:sldMk cId="3064667062" sldId="304"/>
        </pc:sldMkLst>
        <pc:spChg chg="mod">
          <ac:chgData name="Qi, Emily H" userId="b0d254cd-8291-4c78-a277-dadec609489b" providerId="ADAL" clId="{CED179F3-C9D0-483F-881A-54DC4B2331DD}" dt="2023-03-10T06:21:25.506" v="78" actId="20577"/>
          <ac:spMkLst>
            <pc:docMk/>
            <pc:sldMk cId="3064667062" sldId="304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CED179F3-C9D0-483F-881A-54DC4B2331DD}" dt="2023-03-10T06:06:21.283" v="6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CED179F3-C9D0-483F-881A-54DC4B2331DD}" dt="2023-03-10T06:06:17.161" v="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CED179F3-C9D0-483F-881A-54DC4B2331DD}" dt="2023-03-10T06:06:21.283" v="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Qi, Emily H" userId="b0d254cd-8291-4c78-a277-dadec609489b" providerId="ADAL" clId="{74C9CCFE-D851-4617-BB2F-A7AE1E549295}"/>
    <pc:docChg chg="undo custSel addSld delSld modSld modMainMaster modSection">
      <pc:chgData name="Qi, Emily H" userId="b0d254cd-8291-4c78-a277-dadec609489b" providerId="ADAL" clId="{74C9CCFE-D851-4617-BB2F-A7AE1E549295}" dt="2022-11-14T16:34:40.115" v="1081" actId="20577"/>
      <pc:docMkLst>
        <pc:docMk/>
      </pc:docMkLst>
      <pc:sldChg chg="modSp mod">
        <pc:chgData name="Qi, Emily H" userId="b0d254cd-8291-4c78-a277-dadec609489b" providerId="ADAL" clId="{74C9CCFE-D851-4617-BB2F-A7AE1E549295}" dt="2022-11-13T15:51:58.050" v="55" actId="20577"/>
        <pc:sldMkLst>
          <pc:docMk/>
          <pc:sldMk cId="0" sldId="269"/>
        </pc:sldMkLst>
        <pc:spChg chg="mod">
          <ac:chgData name="Qi, Emily H" userId="b0d254cd-8291-4c78-a277-dadec609489b" providerId="ADAL" clId="{74C9CCFE-D851-4617-BB2F-A7AE1E549295}" dt="2022-11-13T15:51:58.050" v="55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74C9CCFE-D851-4617-BB2F-A7AE1E549295}" dt="2022-11-13T15:52:04.099" v="56"/>
        <pc:sldMkLst>
          <pc:docMk/>
          <pc:sldMk cId="0" sldId="270"/>
        </pc:sldMkLst>
        <pc:graphicFrameChg chg="mod">
          <ac:chgData name="Qi, Emily H" userId="b0d254cd-8291-4c78-a277-dadec609489b" providerId="ADAL" clId="{74C9CCFE-D851-4617-BB2F-A7AE1E549295}" dt="2022-11-13T15:52:04.099" v="56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addSp delSp modSp mod">
        <pc:chgData name="Qi, Emily H" userId="b0d254cd-8291-4c78-a277-dadec609489b" providerId="ADAL" clId="{74C9CCFE-D851-4617-BB2F-A7AE1E549295}" dt="2022-11-14T16:34:40.115" v="1081" actId="20577"/>
        <pc:sldMkLst>
          <pc:docMk/>
          <pc:sldMk cId="0" sldId="290"/>
        </pc:sldMkLst>
        <pc:spChg chg="mod">
          <ac:chgData name="Qi, Emily H" userId="b0d254cd-8291-4c78-a277-dadec609489b" providerId="ADAL" clId="{74C9CCFE-D851-4617-BB2F-A7AE1E549295}" dt="2022-11-14T16:34:40.115" v="1081" actId="20577"/>
          <ac:spMkLst>
            <pc:docMk/>
            <pc:sldMk cId="0" sldId="290"/>
            <ac:spMk id="12291" creationId="{B671DB0C-FA31-4BBB-82F3-1DD53F52063D}"/>
          </ac:spMkLst>
        </pc:spChg>
        <pc:graphicFrameChg chg="add del mod">
          <ac:chgData name="Qi, Emily H" userId="b0d254cd-8291-4c78-a277-dadec609489b" providerId="ADAL" clId="{74C9CCFE-D851-4617-BB2F-A7AE1E549295}" dt="2022-11-14T09:13:38.215" v="978"/>
          <ac:graphicFrameMkLst>
            <pc:docMk/>
            <pc:sldMk cId="0" sldId="290"/>
            <ac:graphicFrameMk id="2" creationId="{B1DCCA67-9D68-4921-8F4D-58E2CC09BD78}"/>
          </ac:graphicFrameMkLst>
        </pc:graphicFrameChg>
      </pc:sldChg>
      <pc:sldChg chg="addSp delSp modSp mod">
        <pc:chgData name="Qi, Emily H" userId="b0d254cd-8291-4c78-a277-dadec609489b" providerId="ADAL" clId="{74C9CCFE-D851-4617-BB2F-A7AE1E549295}" dt="2022-11-13T16:07:17.329" v="265" actId="1076"/>
        <pc:sldMkLst>
          <pc:docMk/>
          <pc:sldMk cId="0" sldId="301"/>
        </pc:sldMkLst>
        <pc:spChg chg="mod">
          <ac:chgData name="Qi, Emily H" userId="b0d254cd-8291-4c78-a277-dadec609489b" providerId="ADAL" clId="{74C9CCFE-D851-4617-BB2F-A7AE1E549295}" dt="2022-11-13T16:07:17.329" v="265" actId="1076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74C9CCFE-D851-4617-BB2F-A7AE1E549295}" dt="2022-11-13T16:02:36.520" v="254" actId="20577"/>
          <ac:spMkLst>
            <pc:docMk/>
            <pc:sldMk cId="0" sldId="301"/>
            <ac:spMk id="14338" creationId="{D451071C-8080-4891-9A0A-9828646F4B14}"/>
          </ac:spMkLst>
        </pc:spChg>
        <pc:graphicFrameChg chg="add mod modGraphic">
          <ac:chgData name="Qi, Emily H" userId="b0d254cd-8291-4c78-a277-dadec609489b" providerId="ADAL" clId="{74C9CCFE-D851-4617-BB2F-A7AE1E549295}" dt="2022-11-13T16:07:14.937" v="264" actId="1076"/>
          <ac:graphicFrameMkLst>
            <pc:docMk/>
            <pc:sldMk cId="0" sldId="301"/>
            <ac:graphicFrameMk id="2" creationId="{B186CA32-55F6-4BFB-9696-EE72EE9B5FBE}"/>
          </ac:graphicFrameMkLst>
        </pc:graphicFrameChg>
        <pc:graphicFrameChg chg="del">
          <ac:chgData name="Qi, Emily H" userId="b0d254cd-8291-4c78-a277-dadec609489b" providerId="ADAL" clId="{74C9CCFE-D851-4617-BB2F-A7AE1E549295}" dt="2022-11-13T16:06:26.091" v="255" actId="478"/>
          <ac:graphicFrameMkLst>
            <pc:docMk/>
            <pc:sldMk cId="0" sldId="301"/>
            <ac:graphicFrameMk id="4" creationId="{BB71673E-38B2-4FA0-ADCB-3BE9BAA9D1AF}"/>
          </ac:graphicFrameMkLst>
        </pc:graphicFrameChg>
      </pc:sldChg>
      <pc:sldChg chg="del">
        <pc:chgData name="Qi, Emily H" userId="b0d254cd-8291-4c78-a277-dadec609489b" providerId="ADAL" clId="{74C9CCFE-D851-4617-BB2F-A7AE1E549295}" dt="2022-11-13T16:07:52.980" v="267" actId="47"/>
        <pc:sldMkLst>
          <pc:docMk/>
          <pc:sldMk cId="2976384581" sldId="303"/>
        </pc:sldMkLst>
      </pc:sldChg>
      <pc:sldChg chg="modSp mod">
        <pc:chgData name="Qi, Emily H" userId="b0d254cd-8291-4c78-a277-dadec609489b" providerId="ADAL" clId="{74C9CCFE-D851-4617-BB2F-A7AE1E549295}" dt="2022-11-13T16:35:44.376" v="976" actId="13926"/>
        <pc:sldMkLst>
          <pc:docMk/>
          <pc:sldMk cId="3064667062" sldId="304"/>
        </pc:sldMkLst>
        <pc:spChg chg="mod">
          <ac:chgData name="Qi, Emily H" userId="b0d254cd-8291-4c78-a277-dadec609489b" providerId="ADAL" clId="{74C9CCFE-D851-4617-BB2F-A7AE1E549295}" dt="2022-11-13T16:35:44.376" v="976" actId="13926"/>
          <ac:spMkLst>
            <pc:docMk/>
            <pc:sldMk cId="3064667062" sldId="304"/>
            <ac:spMk id="12291" creationId="{B671DB0C-FA31-4BBB-82F3-1DD53F52063D}"/>
          </ac:spMkLst>
        </pc:spChg>
      </pc:sldChg>
      <pc:sldChg chg="del">
        <pc:chgData name="Qi, Emily H" userId="b0d254cd-8291-4c78-a277-dadec609489b" providerId="ADAL" clId="{74C9CCFE-D851-4617-BB2F-A7AE1E549295}" dt="2022-11-13T16:07:57.762" v="268" actId="47"/>
        <pc:sldMkLst>
          <pc:docMk/>
          <pc:sldMk cId="3895639679" sldId="306"/>
        </pc:sldMkLst>
      </pc:sldChg>
      <pc:sldChg chg="modSp add mod">
        <pc:chgData name="Qi, Emily H" userId="b0d254cd-8291-4c78-a277-dadec609489b" providerId="ADAL" clId="{74C9CCFE-D851-4617-BB2F-A7AE1E549295}" dt="2022-11-14T16:34:36.030" v="1079" actId="20577"/>
        <pc:sldMkLst>
          <pc:docMk/>
          <pc:sldMk cId="1992017352" sldId="307"/>
        </pc:sldMkLst>
        <pc:spChg chg="mod">
          <ac:chgData name="Qi, Emily H" userId="b0d254cd-8291-4c78-a277-dadec609489b" providerId="ADAL" clId="{74C9CCFE-D851-4617-BB2F-A7AE1E549295}" dt="2022-11-13T16:08:09.275" v="286" actId="20577"/>
          <ac:spMkLst>
            <pc:docMk/>
            <pc:sldMk cId="1992017352" sldId="307"/>
            <ac:spMk id="12290" creationId="{9CA642D3-F1B8-4FFE-B788-5C4F2ADDBFAC}"/>
          </ac:spMkLst>
        </pc:spChg>
        <pc:spChg chg="mod">
          <ac:chgData name="Qi, Emily H" userId="b0d254cd-8291-4c78-a277-dadec609489b" providerId="ADAL" clId="{74C9CCFE-D851-4617-BB2F-A7AE1E549295}" dt="2022-11-14T16:34:36.030" v="1079" actId="20577"/>
          <ac:spMkLst>
            <pc:docMk/>
            <pc:sldMk cId="1992017352" sldId="307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74C9CCFE-D851-4617-BB2F-A7AE1E549295}" dt="2022-11-13T15:51:37.690" v="36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74C9CCFE-D851-4617-BB2F-A7AE1E549295}" dt="2022-11-13T15:51:37.690" v="36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74C9CCFE-D851-4617-BB2F-A7AE1E549295}" dt="2022-11-13T15:51:32.411" v="2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r14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 </a:t>
            </a:r>
            <a:r>
              <a:rPr lang="en-US" altLang="en-US" sz="1800" b="1" dirty="0"/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Draft_Standards/11me/Draft%20P802.11REVme_D2.1.pdf" TargetMode="External"/><Relationship Id="rId7" Type="http://schemas.openxmlformats.org/officeDocument/2006/relationships/hyperlink" Target="https://mentor.ieee.org/802.11/dcn/22/11-22-0065-14-000m-revme-wg-ballot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Figure%20Source-D2.1.zip" TargetMode="External"/><Relationship Id="rId5" Type="http://schemas.openxmlformats.org/officeDocument/2006/relationships/hyperlink" Target="https://www.ieee802.org/11/private/Draft_Standards/11me/REVme_D2.1.rtf.zip" TargetMode="External"/><Relationship Id="rId4" Type="http://schemas.openxmlformats.org/officeDocument/2006/relationships/hyperlink" Target="https://www.ieee802.org/11/private/Draft_Standards/11me/Draft%20P802.11REVme_D2.1%20Redline%20Compared%20to%20D2.0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2023-March-10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640849"/>
              </p:ext>
            </p:extLst>
          </p:nvPr>
        </p:nvGraphicFramePr>
        <p:xfrm>
          <a:off x="2209800" y="2704306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04306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777089"/>
              </p:ext>
            </p:extLst>
          </p:nvPr>
        </p:nvGraphicFramePr>
        <p:xfrm>
          <a:off x="674688" y="1433513"/>
          <a:ext cx="10058400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401275" imgH="5492885" progId="Excel.SheetBinaryMacroEnabled.12">
                  <p:embed/>
                </p:oleObj>
              </mc:Choice>
              <mc:Fallback>
                <p:oleObj name="Binary Worksheet" r:id="rId3" imgW="10401275" imgH="5492885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8" y="1433513"/>
                        <a:ext cx="10058400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10515599" cy="5029200"/>
          </a:xfrm>
        </p:spPr>
        <p:txBody>
          <a:bodyPr/>
          <a:lstStyle/>
          <a:p>
            <a:r>
              <a:rPr lang="en-GB" altLang="en-US" dirty="0"/>
              <a:t>Draft P802.11REVme D 2.1 will be available in members’ area soon. 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3"/>
              </a:rPr>
              <a:t>Draft P802.11REVme_D2.1.pdf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4"/>
              </a:rPr>
              <a:t>Draft P802.11REVme_D2.1 Redline Compared to D2.0.pdf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D2.1word docs and figures are also available (member’s area) for preparing submissions.</a:t>
            </a:r>
          </a:p>
          <a:p>
            <a:pPr lvl="1"/>
            <a:r>
              <a:rPr lang="fr-FR" b="0" i="0" dirty="0">
                <a:effectLst/>
                <a:latin typeface="Times New Roman" panose="02020603050405020304" pitchFamily="18" charset="0"/>
                <a:hlinkClick r:id="rId5"/>
              </a:rPr>
              <a:t>REVme_D2.1.rtf.zip </a:t>
            </a:r>
            <a:br>
              <a:rPr lang="fr-FR" dirty="0"/>
            </a:br>
            <a:r>
              <a:rPr lang="fr-FR" b="0" i="0" dirty="0">
                <a:effectLst/>
                <a:latin typeface="Times New Roman" panose="02020603050405020304" pitchFamily="18" charset="0"/>
                <a:hlinkClick r:id="rId6"/>
              </a:rPr>
              <a:t>Figure Source-D2.1.zip</a:t>
            </a:r>
            <a:endParaRPr lang="fr-FR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WG LB Comments </a:t>
            </a:r>
          </a:p>
          <a:p>
            <a:pPr lvl="1"/>
            <a:r>
              <a:rPr lang="en-US" altLang="en-US" dirty="0"/>
              <a:t>All CC35 Comments – 604 ; All LB258 Comments  - 1392 ; All LB270 comments – 822</a:t>
            </a:r>
          </a:p>
          <a:p>
            <a:pPr lvl="1"/>
            <a:r>
              <a:rPr lang="en-US" altLang="en-US" u="sng" dirty="0">
                <a:hlinkClick r:id="rId7"/>
              </a:rPr>
              <a:t>https://mentor.ieee.org/802.11/dcn/22/11-22-0065-14-000m-revme-wg-ballot-comments.xls</a:t>
            </a:r>
            <a:endParaRPr lang="en-US" altLang="en-US" u="sng" dirty="0"/>
          </a:p>
          <a:p>
            <a:pPr lvl="1"/>
            <a:endParaRPr lang="en-US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/>
              <a:t>802.11-2020 – Done, D0.0</a:t>
            </a:r>
          </a:p>
          <a:p>
            <a:r>
              <a:rPr lang="en-GB" altLang="en-US" dirty="0"/>
              <a:t>802.11ax-2021 – Done, D0.1 </a:t>
            </a:r>
          </a:p>
          <a:p>
            <a:r>
              <a:rPr lang="en-GB" altLang="en-US" dirty="0"/>
              <a:t>802.11ay-2021 – Done, D0.3 </a:t>
            </a:r>
          </a:p>
          <a:p>
            <a:r>
              <a:rPr lang="en-GB" altLang="en-US" dirty="0"/>
              <a:t>802.11ba-2021 – Done, D0.4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802.11az-2022 (</a:t>
            </a:r>
            <a:r>
              <a:rPr lang="en-GB" altLang="en-US" dirty="0" err="1"/>
              <a:t>RevCom</a:t>
            </a:r>
            <a:r>
              <a:rPr lang="en-GB" altLang="en-US" dirty="0"/>
              <a:t> in Dec 2022) – ?</a:t>
            </a:r>
          </a:p>
          <a:p>
            <a:r>
              <a:rPr lang="en-GB" altLang="en-US" dirty="0"/>
              <a:t>802.11bd-2022 (</a:t>
            </a:r>
            <a:r>
              <a:rPr lang="en-GB" altLang="en-US" dirty="0" err="1"/>
              <a:t>RevCom</a:t>
            </a:r>
            <a:r>
              <a:rPr lang="en-GB" altLang="en-US" dirty="0"/>
              <a:t> in Dec 2022) – ? </a:t>
            </a:r>
          </a:p>
          <a:p>
            <a:r>
              <a:rPr lang="en-GB" altLang="en-US" b="0" dirty="0"/>
              <a:t>802.11bb-202? – TBD </a:t>
            </a:r>
          </a:p>
          <a:p>
            <a:r>
              <a:rPr lang="en-GB" altLang="en-US" b="0" dirty="0"/>
              <a:t>802.11bc-202?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LB270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0" y="4562417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10, plus non-clause specified </a:t>
            </a:r>
            <a:r>
              <a:rPr lang="en-US" sz="1600" b="0" dirty="0"/>
              <a:t>editorial comments</a:t>
            </a:r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and Annexes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13. </a:t>
            </a:r>
          </a:p>
          <a:p>
            <a:pPr algn="l">
              <a:defRPr/>
            </a:pPr>
            <a:r>
              <a:rPr lang="en-GB" altLang="en-US" sz="1600" b="0" kern="0" dirty="0"/>
              <a:t>MISC (Mike M): </a:t>
            </a:r>
            <a:r>
              <a:rPr lang="en-US" sz="1600" b="0" dirty="0"/>
              <a:t>non-clause specified tech comments </a:t>
            </a:r>
            <a:endParaRPr lang="en-GB" altLang="en-US" sz="1600" b="0" kern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6BEC8E1-A87E-48B5-C3EF-BF7DE9AF8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816489"/>
              </p:ext>
            </p:extLst>
          </p:nvPr>
        </p:nvGraphicFramePr>
        <p:xfrm>
          <a:off x="1333499" y="1447800"/>
          <a:ext cx="9525001" cy="2800350"/>
        </p:xfrm>
        <a:graphic>
          <a:graphicData uri="http://schemas.openxmlformats.org/drawingml/2006/table">
            <a:tbl>
              <a:tblPr/>
              <a:tblGrid>
                <a:gridCol w="1752601">
                  <a:extLst>
                    <a:ext uri="{9D8B030D-6E8A-4147-A177-3AD203B41FA5}">
                      <a16:colId xmlns:a16="http://schemas.microsoft.com/office/drawing/2014/main" val="5868358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88357259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75143359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34128623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33443710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568419955"/>
                    </a:ext>
                  </a:extLst>
                </a:gridCol>
                <a:gridCol w="1502425">
                  <a:extLst>
                    <a:ext uri="{9D8B030D-6E8A-4147-A177-3AD203B41FA5}">
                      <a16:colId xmlns:a16="http://schemas.microsoft.com/office/drawing/2014/main" val="1285449112"/>
                    </a:ext>
                  </a:extLst>
                </a:gridCol>
                <a:gridCol w="631175">
                  <a:extLst>
                    <a:ext uri="{9D8B030D-6E8A-4147-A177-3AD203B41FA5}">
                      <a16:colId xmlns:a16="http://schemas.microsoft.com/office/drawing/2014/main" val="3146140344"/>
                    </a:ext>
                  </a:extLst>
                </a:gridCol>
              </a:tblGrid>
              <a:tr h="4725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More Work Required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705698"/>
                  </a:ext>
                </a:extLst>
              </a:tr>
              <a:tr h="250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489384"/>
                  </a:ext>
                </a:extLst>
              </a:tr>
              <a:tr h="250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223147"/>
                  </a:ext>
                </a:extLst>
              </a:tr>
              <a:tr h="250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694870"/>
                  </a:ext>
                </a:extLst>
              </a:tr>
              <a:tr h="250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889019"/>
                  </a:ext>
                </a:extLst>
              </a:tr>
              <a:tr h="250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523681"/>
                  </a:ext>
                </a:extLst>
              </a:tr>
              <a:tr h="250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495567"/>
                  </a:ext>
                </a:extLst>
              </a:tr>
              <a:tr h="250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15562"/>
                  </a:ext>
                </a:extLst>
              </a:tr>
              <a:tr h="250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9777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118225</TotalTime>
  <Words>487</Words>
  <Application>Microsoft Office PowerPoint</Application>
  <PresentationFormat>Widescreen</PresentationFormat>
  <Paragraphs>140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Times New Roman</vt:lpstr>
      <vt:lpstr>802-11-Submission</vt:lpstr>
      <vt:lpstr>Document</vt:lpstr>
      <vt:lpstr>Binary Worksheet</vt:lpstr>
      <vt:lpstr>802.11REVme Editor’s Report</vt:lpstr>
      <vt:lpstr>Status of REVme Draft</vt:lpstr>
      <vt:lpstr>Reference Documents</vt:lpstr>
      <vt:lpstr>Amendment Roll-in Plan</vt:lpstr>
      <vt:lpstr>LB270 Comments - Resolution Status</vt:lpstr>
      <vt:lpstr>Thank You for Your Contributions!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4591</cp:revision>
  <cp:lastPrinted>2014-11-04T15:04:57Z</cp:lastPrinted>
  <dcterms:created xsi:type="dcterms:W3CDTF">2007-04-17T18:10:23Z</dcterms:created>
  <dcterms:modified xsi:type="dcterms:W3CDTF">2023-03-10T06:22:55Z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