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lsb" ContentType="application/vnd.ms-excel.sheet.binary.macroEnabled.12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0" r:id="rId3"/>
    <p:sldId id="290" r:id="rId4"/>
    <p:sldId id="304" r:id="rId5"/>
    <p:sldId id="301" r:id="rId6"/>
    <p:sldId id="284" r:id="rId7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269"/>
            <p14:sldId id="270"/>
            <p14:sldId id="290"/>
            <p14:sldId id="304"/>
            <p14:sldId id="301"/>
            <p14:sldId id="284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67EAC8-7653-4423-B2DB-9A14E010CF1C}" v="11" dt="2023-01-15T23:01:43.4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99" autoAdjust="0"/>
    <p:restoredTop sz="95847" autoAdjust="0"/>
  </p:normalViewPr>
  <p:slideViewPr>
    <p:cSldViewPr>
      <p:cViewPr varScale="1">
        <p:scale>
          <a:sx n="55" d="100"/>
          <a:sy n="55" d="100"/>
        </p:scale>
        <p:origin x="336" y="3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Qi, Emily H" userId="b0d254cd-8291-4c78-a277-dadec609489b" providerId="ADAL" clId="{5B67EAC8-7653-4423-B2DB-9A14E010CF1C}"/>
    <pc:docChg chg="custSel delSld modSld modMainMaster modSection">
      <pc:chgData name="Qi, Emily H" userId="b0d254cd-8291-4c78-a277-dadec609489b" providerId="ADAL" clId="{5B67EAC8-7653-4423-B2DB-9A14E010CF1C}" dt="2023-01-16T16:23:49.935" v="113" actId="20577"/>
      <pc:docMkLst>
        <pc:docMk/>
      </pc:docMkLst>
      <pc:sldChg chg="modSp mod">
        <pc:chgData name="Qi, Emily H" userId="b0d254cd-8291-4c78-a277-dadec609489b" providerId="ADAL" clId="{5B67EAC8-7653-4423-B2DB-9A14E010CF1C}" dt="2023-01-15T22:52:11.865" v="29" actId="20577"/>
        <pc:sldMkLst>
          <pc:docMk/>
          <pc:sldMk cId="0" sldId="269"/>
        </pc:sldMkLst>
        <pc:spChg chg="mod">
          <ac:chgData name="Qi, Emily H" userId="b0d254cd-8291-4c78-a277-dadec609489b" providerId="ADAL" clId="{5B67EAC8-7653-4423-B2DB-9A14E010CF1C}" dt="2023-01-15T22:52:11.865" v="29" actId="20577"/>
          <ac:spMkLst>
            <pc:docMk/>
            <pc:sldMk cId="0" sldId="269"/>
            <ac:spMk id="8198" creationId="{47CEF5D5-C990-4A1B-B0F4-8207C0728615}"/>
          </ac:spMkLst>
        </pc:spChg>
      </pc:sldChg>
      <pc:sldChg chg="modSp">
        <pc:chgData name="Qi, Emily H" userId="b0d254cd-8291-4c78-a277-dadec609489b" providerId="ADAL" clId="{5B67EAC8-7653-4423-B2DB-9A14E010CF1C}" dt="2023-01-15T22:52:40.728" v="35"/>
        <pc:sldMkLst>
          <pc:docMk/>
          <pc:sldMk cId="0" sldId="270"/>
        </pc:sldMkLst>
        <pc:graphicFrameChg chg="mod">
          <ac:chgData name="Qi, Emily H" userId="b0d254cd-8291-4c78-a277-dadec609489b" providerId="ADAL" clId="{5B67EAC8-7653-4423-B2DB-9A14E010CF1C}" dt="2023-01-15T22:52:40.728" v="35"/>
          <ac:graphicFrameMkLst>
            <pc:docMk/>
            <pc:sldMk cId="0" sldId="270"/>
            <ac:graphicFrameMk id="10245" creationId="{AB354AD7-229B-4036-9D97-684873DCE130}"/>
          </ac:graphicFrameMkLst>
        </pc:graphicFrameChg>
      </pc:sldChg>
      <pc:sldChg chg="modSp mod">
        <pc:chgData name="Qi, Emily H" userId="b0d254cd-8291-4c78-a277-dadec609489b" providerId="ADAL" clId="{5B67EAC8-7653-4423-B2DB-9A14E010CF1C}" dt="2023-01-16T16:23:49.935" v="113" actId="20577"/>
        <pc:sldMkLst>
          <pc:docMk/>
          <pc:sldMk cId="0" sldId="290"/>
        </pc:sldMkLst>
        <pc:spChg chg="mod">
          <ac:chgData name="Qi, Emily H" userId="b0d254cd-8291-4c78-a277-dadec609489b" providerId="ADAL" clId="{5B67EAC8-7653-4423-B2DB-9A14E010CF1C}" dt="2023-01-16T16:23:49.935" v="113" actId="20577"/>
          <ac:spMkLst>
            <pc:docMk/>
            <pc:sldMk cId="0" sldId="290"/>
            <ac:spMk id="12291" creationId="{B671DB0C-FA31-4BBB-82F3-1DD53F52063D}"/>
          </ac:spMkLst>
        </pc:spChg>
      </pc:sldChg>
      <pc:sldChg chg="addSp delSp modSp mod">
        <pc:chgData name="Qi, Emily H" userId="b0d254cd-8291-4c78-a277-dadec609489b" providerId="ADAL" clId="{5B67EAC8-7653-4423-B2DB-9A14E010CF1C}" dt="2023-01-15T23:03:26.531" v="73" actId="14734"/>
        <pc:sldMkLst>
          <pc:docMk/>
          <pc:sldMk cId="0" sldId="301"/>
        </pc:sldMkLst>
        <pc:graphicFrameChg chg="del">
          <ac:chgData name="Qi, Emily H" userId="b0d254cd-8291-4c78-a277-dadec609489b" providerId="ADAL" clId="{5B67EAC8-7653-4423-B2DB-9A14E010CF1C}" dt="2023-01-15T22:59:19.162" v="37" actId="478"/>
          <ac:graphicFrameMkLst>
            <pc:docMk/>
            <pc:sldMk cId="0" sldId="301"/>
            <ac:graphicFrameMk id="2" creationId="{B186CA32-55F6-4BFB-9696-EE72EE9B5FBE}"/>
          </ac:graphicFrameMkLst>
        </pc:graphicFrameChg>
        <pc:graphicFrameChg chg="add mod modGraphic">
          <ac:chgData name="Qi, Emily H" userId="b0d254cd-8291-4c78-a277-dadec609489b" providerId="ADAL" clId="{5B67EAC8-7653-4423-B2DB-9A14E010CF1C}" dt="2023-01-15T23:03:26.531" v="73" actId="14734"/>
          <ac:graphicFrameMkLst>
            <pc:docMk/>
            <pc:sldMk cId="0" sldId="301"/>
            <ac:graphicFrameMk id="3" creationId="{271A2914-819E-4C4E-8138-D2CD25456D92}"/>
          </ac:graphicFrameMkLst>
        </pc:graphicFrameChg>
      </pc:sldChg>
      <pc:sldChg chg="del">
        <pc:chgData name="Qi, Emily H" userId="b0d254cd-8291-4c78-a277-dadec609489b" providerId="ADAL" clId="{5B67EAC8-7653-4423-B2DB-9A14E010CF1C}" dt="2023-01-15T22:53:22.075" v="36" actId="47"/>
        <pc:sldMkLst>
          <pc:docMk/>
          <pc:sldMk cId="1992017352" sldId="307"/>
        </pc:sldMkLst>
      </pc:sldChg>
      <pc:sldMasterChg chg="modSp mod">
        <pc:chgData name="Qi, Emily H" userId="b0d254cd-8291-4c78-a277-dadec609489b" providerId="ADAL" clId="{5B67EAC8-7653-4423-B2DB-9A14E010CF1C}" dt="2023-01-15T22:51:47.146" v="10" actId="20577"/>
        <pc:sldMasterMkLst>
          <pc:docMk/>
          <pc:sldMasterMk cId="0" sldId="2147483648"/>
        </pc:sldMasterMkLst>
        <pc:spChg chg="mod">
          <ac:chgData name="Qi, Emily H" userId="b0d254cd-8291-4c78-a277-dadec609489b" providerId="ADAL" clId="{5B67EAC8-7653-4423-B2DB-9A14E010CF1C}" dt="2023-01-15T22:51:42.437" v="8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Qi, Emily H" userId="b0d254cd-8291-4c78-a277-dadec609489b" providerId="ADAL" clId="{5B67EAC8-7653-4423-B2DB-9A14E010CF1C}" dt="2023-01-15T22:51:47.146" v="10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Qi, Emily H" userId="b0d254cd-8291-4c78-a277-dadec609489b" providerId="ADAL" clId="{74C9CCFE-D851-4617-BB2F-A7AE1E549295}"/>
    <pc:docChg chg="undo custSel addSld delSld modSld modMainMaster modSection">
      <pc:chgData name="Qi, Emily H" userId="b0d254cd-8291-4c78-a277-dadec609489b" providerId="ADAL" clId="{74C9CCFE-D851-4617-BB2F-A7AE1E549295}" dt="2022-11-14T16:34:40.115" v="1081" actId="20577"/>
      <pc:docMkLst>
        <pc:docMk/>
      </pc:docMkLst>
      <pc:sldChg chg="modSp mod">
        <pc:chgData name="Qi, Emily H" userId="b0d254cd-8291-4c78-a277-dadec609489b" providerId="ADAL" clId="{74C9CCFE-D851-4617-BB2F-A7AE1E549295}" dt="2022-11-13T15:51:58.050" v="55" actId="20577"/>
        <pc:sldMkLst>
          <pc:docMk/>
          <pc:sldMk cId="0" sldId="269"/>
        </pc:sldMkLst>
        <pc:spChg chg="mod">
          <ac:chgData name="Qi, Emily H" userId="b0d254cd-8291-4c78-a277-dadec609489b" providerId="ADAL" clId="{74C9CCFE-D851-4617-BB2F-A7AE1E549295}" dt="2022-11-13T15:51:58.050" v="55" actId="20577"/>
          <ac:spMkLst>
            <pc:docMk/>
            <pc:sldMk cId="0" sldId="269"/>
            <ac:spMk id="8198" creationId="{47CEF5D5-C990-4A1B-B0F4-8207C0728615}"/>
          </ac:spMkLst>
        </pc:spChg>
      </pc:sldChg>
      <pc:sldChg chg="modSp">
        <pc:chgData name="Qi, Emily H" userId="b0d254cd-8291-4c78-a277-dadec609489b" providerId="ADAL" clId="{74C9CCFE-D851-4617-BB2F-A7AE1E549295}" dt="2022-11-13T15:52:04.099" v="56"/>
        <pc:sldMkLst>
          <pc:docMk/>
          <pc:sldMk cId="0" sldId="270"/>
        </pc:sldMkLst>
        <pc:graphicFrameChg chg="mod">
          <ac:chgData name="Qi, Emily H" userId="b0d254cd-8291-4c78-a277-dadec609489b" providerId="ADAL" clId="{74C9CCFE-D851-4617-BB2F-A7AE1E549295}" dt="2022-11-13T15:52:04.099" v="56"/>
          <ac:graphicFrameMkLst>
            <pc:docMk/>
            <pc:sldMk cId="0" sldId="270"/>
            <ac:graphicFrameMk id="10245" creationId="{AB354AD7-229B-4036-9D97-684873DCE130}"/>
          </ac:graphicFrameMkLst>
        </pc:graphicFrameChg>
      </pc:sldChg>
      <pc:sldChg chg="addSp delSp modSp mod">
        <pc:chgData name="Qi, Emily H" userId="b0d254cd-8291-4c78-a277-dadec609489b" providerId="ADAL" clId="{74C9CCFE-D851-4617-BB2F-A7AE1E549295}" dt="2022-11-14T16:34:40.115" v="1081" actId="20577"/>
        <pc:sldMkLst>
          <pc:docMk/>
          <pc:sldMk cId="0" sldId="290"/>
        </pc:sldMkLst>
        <pc:spChg chg="mod">
          <ac:chgData name="Qi, Emily H" userId="b0d254cd-8291-4c78-a277-dadec609489b" providerId="ADAL" clId="{74C9CCFE-D851-4617-BB2F-A7AE1E549295}" dt="2022-11-14T16:34:40.115" v="1081" actId="20577"/>
          <ac:spMkLst>
            <pc:docMk/>
            <pc:sldMk cId="0" sldId="290"/>
            <ac:spMk id="12291" creationId="{B671DB0C-FA31-4BBB-82F3-1DD53F52063D}"/>
          </ac:spMkLst>
        </pc:spChg>
        <pc:graphicFrameChg chg="add del mod">
          <ac:chgData name="Qi, Emily H" userId="b0d254cd-8291-4c78-a277-dadec609489b" providerId="ADAL" clId="{74C9CCFE-D851-4617-BB2F-A7AE1E549295}" dt="2022-11-14T09:13:38.215" v="978"/>
          <ac:graphicFrameMkLst>
            <pc:docMk/>
            <pc:sldMk cId="0" sldId="290"/>
            <ac:graphicFrameMk id="2" creationId="{B1DCCA67-9D68-4921-8F4D-58E2CC09BD78}"/>
          </ac:graphicFrameMkLst>
        </pc:graphicFrameChg>
      </pc:sldChg>
      <pc:sldChg chg="addSp delSp modSp mod">
        <pc:chgData name="Qi, Emily H" userId="b0d254cd-8291-4c78-a277-dadec609489b" providerId="ADAL" clId="{74C9CCFE-D851-4617-BB2F-A7AE1E549295}" dt="2022-11-13T16:07:17.329" v="265" actId="1076"/>
        <pc:sldMkLst>
          <pc:docMk/>
          <pc:sldMk cId="0" sldId="301"/>
        </pc:sldMkLst>
        <pc:spChg chg="mod">
          <ac:chgData name="Qi, Emily H" userId="b0d254cd-8291-4c78-a277-dadec609489b" providerId="ADAL" clId="{74C9CCFE-D851-4617-BB2F-A7AE1E549295}" dt="2022-11-13T16:07:17.329" v="265" actId="1076"/>
          <ac:spMkLst>
            <pc:docMk/>
            <pc:sldMk cId="0" sldId="301"/>
            <ac:spMk id="10" creationId="{17F6525D-F635-4CC2-BF70-2003E0E7FE51}"/>
          </ac:spMkLst>
        </pc:spChg>
        <pc:spChg chg="mod">
          <ac:chgData name="Qi, Emily H" userId="b0d254cd-8291-4c78-a277-dadec609489b" providerId="ADAL" clId="{74C9CCFE-D851-4617-BB2F-A7AE1E549295}" dt="2022-11-13T16:02:36.520" v="254" actId="20577"/>
          <ac:spMkLst>
            <pc:docMk/>
            <pc:sldMk cId="0" sldId="301"/>
            <ac:spMk id="14338" creationId="{D451071C-8080-4891-9A0A-9828646F4B14}"/>
          </ac:spMkLst>
        </pc:spChg>
        <pc:graphicFrameChg chg="add mod modGraphic">
          <ac:chgData name="Qi, Emily H" userId="b0d254cd-8291-4c78-a277-dadec609489b" providerId="ADAL" clId="{74C9CCFE-D851-4617-BB2F-A7AE1E549295}" dt="2022-11-13T16:07:14.937" v="264" actId="1076"/>
          <ac:graphicFrameMkLst>
            <pc:docMk/>
            <pc:sldMk cId="0" sldId="301"/>
            <ac:graphicFrameMk id="2" creationId="{B186CA32-55F6-4BFB-9696-EE72EE9B5FBE}"/>
          </ac:graphicFrameMkLst>
        </pc:graphicFrameChg>
        <pc:graphicFrameChg chg="del">
          <ac:chgData name="Qi, Emily H" userId="b0d254cd-8291-4c78-a277-dadec609489b" providerId="ADAL" clId="{74C9CCFE-D851-4617-BB2F-A7AE1E549295}" dt="2022-11-13T16:06:26.091" v="255" actId="478"/>
          <ac:graphicFrameMkLst>
            <pc:docMk/>
            <pc:sldMk cId="0" sldId="301"/>
            <ac:graphicFrameMk id="4" creationId="{BB71673E-38B2-4FA0-ADCB-3BE9BAA9D1AF}"/>
          </ac:graphicFrameMkLst>
        </pc:graphicFrameChg>
      </pc:sldChg>
      <pc:sldChg chg="del">
        <pc:chgData name="Qi, Emily H" userId="b0d254cd-8291-4c78-a277-dadec609489b" providerId="ADAL" clId="{74C9CCFE-D851-4617-BB2F-A7AE1E549295}" dt="2022-11-13T16:07:52.980" v="267" actId="47"/>
        <pc:sldMkLst>
          <pc:docMk/>
          <pc:sldMk cId="2976384581" sldId="303"/>
        </pc:sldMkLst>
      </pc:sldChg>
      <pc:sldChg chg="modSp mod">
        <pc:chgData name="Qi, Emily H" userId="b0d254cd-8291-4c78-a277-dadec609489b" providerId="ADAL" clId="{74C9CCFE-D851-4617-BB2F-A7AE1E549295}" dt="2022-11-13T16:35:44.376" v="976" actId="13926"/>
        <pc:sldMkLst>
          <pc:docMk/>
          <pc:sldMk cId="3064667062" sldId="304"/>
        </pc:sldMkLst>
        <pc:spChg chg="mod">
          <ac:chgData name="Qi, Emily H" userId="b0d254cd-8291-4c78-a277-dadec609489b" providerId="ADAL" clId="{74C9CCFE-D851-4617-BB2F-A7AE1E549295}" dt="2022-11-13T16:35:44.376" v="976" actId="13926"/>
          <ac:spMkLst>
            <pc:docMk/>
            <pc:sldMk cId="3064667062" sldId="304"/>
            <ac:spMk id="12291" creationId="{B671DB0C-FA31-4BBB-82F3-1DD53F52063D}"/>
          </ac:spMkLst>
        </pc:spChg>
      </pc:sldChg>
      <pc:sldChg chg="del">
        <pc:chgData name="Qi, Emily H" userId="b0d254cd-8291-4c78-a277-dadec609489b" providerId="ADAL" clId="{74C9CCFE-D851-4617-BB2F-A7AE1E549295}" dt="2022-11-13T16:07:57.762" v="268" actId="47"/>
        <pc:sldMkLst>
          <pc:docMk/>
          <pc:sldMk cId="3895639679" sldId="306"/>
        </pc:sldMkLst>
      </pc:sldChg>
      <pc:sldChg chg="modSp add mod">
        <pc:chgData name="Qi, Emily H" userId="b0d254cd-8291-4c78-a277-dadec609489b" providerId="ADAL" clId="{74C9CCFE-D851-4617-BB2F-A7AE1E549295}" dt="2022-11-14T16:34:36.030" v="1079" actId="20577"/>
        <pc:sldMkLst>
          <pc:docMk/>
          <pc:sldMk cId="1992017352" sldId="307"/>
        </pc:sldMkLst>
        <pc:spChg chg="mod">
          <ac:chgData name="Qi, Emily H" userId="b0d254cd-8291-4c78-a277-dadec609489b" providerId="ADAL" clId="{74C9CCFE-D851-4617-BB2F-A7AE1E549295}" dt="2022-11-13T16:08:09.275" v="286" actId="20577"/>
          <ac:spMkLst>
            <pc:docMk/>
            <pc:sldMk cId="1992017352" sldId="307"/>
            <ac:spMk id="12290" creationId="{9CA642D3-F1B8-4FFE-B788-5C4F2ADDBFAC}"/>
          </ac:spMkLst>
        </pc:spChg>
        <pc:spChg chg="mod">
          <ac:chgData name="Qi, Emily H" userId="b0d254cd-8291-4c78-a277-dadec609489b" providerId="ADAL" clId="{74C9CCFE-D851-4617-BB2F-A7AE1E549295}" dt="2022-11-14T16:34:36.030" v="1079" actId="20577"/>
          <ac:spMkLst>
            <pc:docMk/>
            <pc:sldMk cId="1992017352" sldId="307"/>
            <ac:spMk id="12291" creationId="{B671DB0C-FA31-4BBB-82F3-1DD53F52063D}"/>
          </ac:spMkLst>
        </pc:spChg>
      </pc:sldChg>
      <pc:sldMasterChg chg="modSp mod">
        <pc:chgData name="Qi, Emily H" userId="b0d254cd-8291-4c78-a277-dadec609489b" providerId="ADAL" clId="{74C9CCFE-D851-4617-BB2F-A7AE1E549295}" dt="2022-11-13T15:51:37.690" v="36" actId="20577"/>
        <pc:sldMasterMkLst>
          <pc:docMk/>
          <pc:sldMasterMk cId="0" sldId="2147483648"/>
        </pc:sldMasterMkLst>
        <pc:spChg chg="mod">
          <ac:chgData name="Qi, Emily H" userId="b0d254cd-8291-4c78-a277-dadec609489b" providerId="ADAL" clId="{74C9CCFE-D851-4617-BB2F-A7AE1E549295}" dt="2022-11-13T15:51:37.690" v="36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Qi, Emily H" userId="b0d254cd-8291-4c78-a277-dadec609489b" providerId="ADAL" clId="{74C9CCFE-D851-4617-BB2F-A7AE1E549295}" dt="2022-11-13T15:51:32.411" v="28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7AB0ACE-4102-4836-B14B-56AA12C5F5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2C9E601-1330-471E-B06F-5AA08F3336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9220" name="Rectangle 6">
            <a:extLst>
              <a:ext uri="{FF2B5EF4-FFF2-40B4-BE49-F238E27FC236}">
                <a16:creationId xmlns:a16="http://schemas.microsoft.com/office/drawing/2014/main" id="{3149D863-03D3-4CB7-AA18-1DA715C6296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9221" name="Rectangle 7">
            <a:extLst>
              <a:ext uri="{FF2B5EF4-FFF2-40B4-BE49-F238E27FC236}">
                <a16:creationId xmlns:a16="http://schemas.microsoft.com/office/drawing/2014/main" id="{4AB5AAEC-8E7C-425C-ACC9-20F6EE8035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F77B22E1-B88C-4E5B-8F09-91EB3C40CF87}" type="slidenum">
              <a:rPr lang="en-US" altLang="en-US" sz="1200" b="0" smtClean="0"/>
              <a:pPr/>
              <a:t>1</a:t>
            </a:fld>
            <a:endParaRPr lang="en-US" altLang="en-US" sz="1200" b="0"/>
          </a:p>
        </p:txBody>
      </p:sp>
      <p:sp>
        <p:nvSpPr>
          <p:cNvPr id="9222" name="Rectangle 2">
            <a:extLst>
              <a:ext uri="{FF2B5EF4-FFF2-40B4-BE49-F238E27FC236}">
                <a16:creationId xmlns:a16="http://schemas.microsoft.com/office/drawing/2014/main" id="{F5F1A495-EB58-4673-AEB6-C3E2EDAAB4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9E3CF44A-AC73-4B8C-B298-1D5C15A151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DBE657E2-553B-421E-84B3-E005CBA660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5A491283-195B-40F6-A8CB-69E8D72033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268" name="Header Placeholder 3">
            <a:extLst>
              <a:ext uri="{FF2B5EF4-FFF2-40B4-BE49-F238E27FC236}">
                <a16:creationId xmlns:a16="http://schemas.microsoft.com/office/drawing/2014/main" id="{0EAC239C-7C41-4980-B68F-6BE4B3AC3C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1269" name="Date Placeholder 4">
            <a:extLst>
              <a:ext uri="{FF2B5EF4-FFF2-40B4-BE49-F238E27FC236}">
                <a16:creationId xmlns:a16="http://schemas.microsoft.com/office/drawing/2014/main" id="{CCFA69EC-0EE4-4E0A-8ED8-7FD4FA13965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1270" name="Footer Placeholder 5">
            <a:extLst>
              <a:ext uri="{FF2B5EF4-FFF2-40B4-BE49-F238E27FC236}">
                <a16:creationId xmlns:a16="http://schemas.microsoft.com/office/drawing/2014/main" id="{5D525A4F-34A5-42EA-B8CA-BB4AD24062A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1271" name="Slide Number Placeholder 6">
            <a:extLst>
              <a:ext uri="{FF2B5EF4-FFF2-40B4-BE49-F238E27FC236}">
                <a16:creationId xmlns:a16="http://schemas.microsoft.com/office/drawing/2014/main" id="{5CD2B64F-F6A7-4DE8-ADDC-76DB166EB4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BF410EE4-C8B9-4E85-B167-DAEC5CA8E899}" type="slidenum">
              <a:rPr lang="en-US" altLang="en-US" sz="1200" b="0" smtClean="0"/>
              <a:pPr/>
              <a:t>2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3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714850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758E645C-B0B0-4230-9A99-61461B320E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FCD1B23D-95CB-4A8D-82F4-C5A2B67E9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5364" name="Header Placeholder 3">
            <a:extLst>
              <a:ext uri="{FF2B5EF4-FFF2-40B4-BE49-F238E27FC236}">
                <a16:creationId xmlns:a16="http://schemas.microsoft.com/office/drawing/2014/main" id="{195C2061-2272-4474-B16A-14C7E2C828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5365" name="Date Placeholder 4">
            <a:extLst>
              <a:ext uri="{FF2B5EF4-FFF2-40B4-BE49-F238E27FC236}">
                <a16:creationId xmlns:a16="http://schemas.microsoft.com/office/drawing/2014/main" id="{7AFC874C-CA8C-466F-8F93-C90893E773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5366" name="Footer Placeholder 5">
            <a:extLst>
              <a:ext uri="{FF2B5EF4-FFF2-40B4-BE49-F238E27FC236}">
                <a16:creationId xmlns:a16="http://schemas.microsoft.com/office/drawing/2014/main" id="{6E2A9131-3468-49C1-B7C9-1FF3655C57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5367" name="Slide Number Placeholder 6">
            <a:extLst>
              <a:ext uri="{FF2B5EF4-FFF2-40B4-BE49-F238E27FC236}">
                <a16:creationId xmlns:a16="http://schemas.microsoft.com/office/drawing/2014/main" id="{906655E0-F996-4C55-B4F9-836C8EC1B7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C055A3A-D3B2-4867-A817-EBA4450DAD0C}" type="slidenum">
              <a:rPr lang="en-US" altLang="en-US" sz="1200" b="0" smtClean="0"/>
              <a:pPr/>
              <a:t>5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677DBA40-B881-44CE-9BE1-85FA741A99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89BF61F6-7891-4BA0-8A62-B47304CE9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7412" name="Header Placeholder 3">
            <a:extLst>
              <a:ext uri="{FF2B5EF4-FFF2-40B4-BE49-F238E27FC236}">
                <a16:creationId xmlns:a16="http://schemas.microsoft.com/office/drawing/2014/main" id="{A1C680DA-7BEE-4316-8148-956E0E22A64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7413" name="Date Placeholder 4">
            <a:extLst>
              <a:ext uri="{FF2B5EF4-FFF2-40B4-BE49-F238E27FC236}">
                <a16:creationId xmlns:a16="http://schemas.microsoft.com/office/drawing/2014/main" id="{0850F27E-0E64-4B83-820A-C4B0B569FCE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7414" name="Footer Placeholder 5">
            <a:extLst>
              <a:ext uri="{FF2B5EF4-FFF2-40B4-BE49-F238E27FC236}">
                <a16:creationId xmlns:a16="http://schemas.microsoft.com/office/drawing/2014/main" id="{B8686CD3-20AA-4D1F-B77C-C2F279205C3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7415" name="Slide Number Placeholder 6">
            <a:extLst>
              <a:ext uri="{FF2B5EF4-FFF2-40B4-BE49-F238E27FC236}">
                <a16:creationId xmlns:a16="http://schemas.microsoft.com/office/drawing/2014/main" id="{4856B0FB-9B66-4608-BC8E-AABBF3E4F9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276443B-ED3D-446D-BD18-CA05486543F4}" type="slidenum">
              <a:rPr lang="en-US" altLang="en-US" sz="1200" b="0" smtClean="0"/>
              <a:pPr/>
              <a:t>6</a:t>
            </a:fld>
            <a:endParaRPr lang="en-US" altLang="en-US" sz="1200" b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72599" y="6475412"/>
            <a:ext cx="2019301" cy="18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Emily Qi, Intel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786036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</a:t>
            </a:r>
            <a:r>
              <a:rPr lang="en-US" altLang="zh-CN" sz="1800" b="1" dirty="0"/>
              <a:t>0687</a:t>
            </a:r>
            <a:r>
              <a:rPr lang="en-US" altLang="en-US" sz="1800" b="1" dirty="0"/>
              <a:t>r13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84478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Editor Report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January </a:t>
            </a:r>
            <a:r>
              <a:rPr lang="en-US" altLang="en-US" sz="1800" b="1" dirty="0"/>
              <a:t>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Binary_Worksheet.xlsb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0065-14-000m-revme-wg-ballot-comments.xls" TargetMode="External"/><Relationship Id="rId3" Type="http://schemas.openxmlformats.org/officeDocument/2006/relationships/hyperlink" Target="https://www.ieee802.org/11/private/Draft_Standards/11me/Draft%20P802.11REVme_D2.0.pdf" TargetMode="External"/><Relationship Id="rId7" Type="http://schemas.openxmlformats.org/officeDocument/2006/relationships/hyperlink" Target="https://www.ieee802.org/11/private/Draft_Standards/11me/Figure%20Source-D2.0.zi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ieee802.org/11/private/Draft_Standards/11me/REVme_D2.0.rtf.zip" TargetMode="External"/><Relationship Id="rId5" Type="http://schemas.openxmlformats.org/officeDocument/2006/relationships/hyperlink" Target="https://www.ieee802.org/11/private/Draft_Standards/11me/Draft%20P802.11REVme_D2.0%20Redline%20Compared%20to%20D1.4.pdf" TargetMode="External"/><Relationship Id="rId4" Type="http://schemas.openxmlformats.org/officeDocument/2006/relationships/hyperlink" Target="https://www.ieee802.org/11/private/Draft_Standards/11me/Draft%20P802.11REVme_D2.0%20Redline%20Compared%20to%20D1.0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oter Placeholder 4">
            <a:extLst>
              <a:ext uri="{FF2B5EF4-FFF2-40B4-BE49-F238E27FC236}">
                <a16:creationId xmlns:a16="http://schemas.microsoft.com/office/drawing/2014/main" id="{A383D943-C0DB-41E3-83A7-4C341FDE6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8196" name="Slide Number Placeholder 5">
            <a:extLst>
              <a:ext uri="{FF2B5EF4-FFF2-40B4-BE49-F238E27FC236}">
                <a16:creationId xmlns:a16="http://schemas.microsoft.com/office/drawing/2014/main" id="{8A26ECCF-99D8-455A-9940-39D5DD717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1</a:t>
            </a:fld>
            <a:endParaRPr lang="en-US" altLang="en-US" sz="1200" b="0"/>
          </a:p>
        </p:txBody>
      </p:sp>
      <p:sp>
        <p:nvSpPr>
          <p:cNvPr id="8197" name="Rectangle 2">
            <a:extLst>
              <a:ext uri="{FF2B5EF4-FFF2-40B4-BE49-F238E27FC236}">
                <a16:creationId xmlns:a16="http://schemas.microsoft.com/office/drawing/2014/main" id="{14700EC1-F9F3-448D-B4E7-076293C35E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153400" cy="1066800"/>
          </a:xfrm>
          <a:noFill/>
        </p:spPr>
        <p:txBody>
          <a:bodyPr/>
          <a:lstStyle/>
          <a:p>
            <a:r>
              <a:rPr lang="en-US" altLang="en-US" sz="2800"/>
              <a:t>802.11REVme Editor’s Report</a:t>
            </a:r>
            <a:endParaRPr lang="en-US" altLang="en-US"/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47CEF5D5-C990-4A1B-B0F4-8207C07286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2023-January-15</a:t>
            </a:r>
          </a:p>
        </p:txBody>
      </p:sp>
      <p:graphicFrame>
        <p:nvGraphicFramePr>
          <p:cNvPr id="8199" name="Object 11">
            <a:extLst>
              <a:ext uri="{FF2B5EF4-FFF2-40B4-BE49-F238E27FC236}">
                <a16:creationId xmlns:a16="http://schemas.microsoft.com/office/drawing/2014/main" id="{02C2C1E4-78BB-4D10-8A88-6028E76410A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9801" y="2819400"/>
          <a:ext cx="7229475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5012" imgH="2794721" progId="Word.Document.8">
                  <p:embed/>
                </p:oleObj>
              </mc:Choice>
              <mc:Fallback>
                <p:oleObj name="Document" r:id="rId3" imgW="8265012" imgH="2794721" progId="Word.Document.8">
                  <p:embed/>
                  <p:pic>
                    <p:nvPicPr>
                      <p:cNvPr id="8199" name="Object 11">
                        <a:extLst>
                          <a:ext uri="{FF2B5EF4-FFF2-40B4-BE49-F238E27FC236}">
                            <a16:creationId xmlns:a16="http://schemas.microsoft.com/office/drawing/2014/main" id="{02C2C1E4-78BB-4D10-8A88-6028E76410A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1" y="2819400"/>
                        <a:ext cx="7229475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Rectangle 12">
            <a:extLst>
              <a:ext uri="{FF2B5EF4-FFF2-40B4-BE49-F238E27FC236}">
                <a16:creationId xmlns:a16="http://schemas.microsoft.com/office/drawing/2014/main" id="{C4B405A7-2B3E-4C17-8FFF-FAF940005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49996145-77DD-4D0A-AC04-38D8489911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47900" y="793750"/>
            <a:ext cx="7772400" cy="457200"/>
          </a:xfrm>
        </p:spPr>
        <p:txBody>
          <a:bodyPr/>
          <a:lstStyle/>
          <a:p>
            <a:r>
              <a:rPr lang="en-GB" altLang="en-US"/>
              <a:t>Status of REVme Draft</a:t>
            </a:r>
          </a:p>
        </p:txBody>
      </p:sp>
      <p:sp>
        <p:nvSpPr>
          <p:cNvPr id="10243" name="Footer Placeholder 4">
            <a:extLst>
              <a:ext uri="{FF2B5EF4-FFF2-40B4-BE49-F238E27FC236}">
                <a16:creationId xmlns:a16="http://schemas.microsoft.com/office/drawing/2014/main" id="{7D0B9AF6-1A18-4850-A63E-105696C73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0244" name="Slide Number Placeholder 5">
            <a:extLst>
              <a:ext uri="{FF2B5EF4-FFF2-40B4-BE49-F238E27FC236}">
                <a16:creationId xmlns:a16="http://schemas.microsoft.com/office/drawing/2014/main" id="{DBAE22DB-8262-435F-B002-01B9577A4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2</a:t>
            </a:fld>
            <a:endParaRPr lang="en-US" altLang="en-US" sz="1200" b="0"/>
          </a:p>
        </p:txBody>
      </p:sp>
      <p:graphicFrame>
        <p:nvGraphicFramePr>
          <p:cNvPr id="10245" name="Object 6">
            <a:extLst>
              <a:ext uri="{FF2B5EF4-FFF2-40B4-BE49-F238E27FC236}">
                <a16:creationId xmlns:a16="http://schemas.microsoft.com/office/drawing/2014/main" id="{AB354AD7-229B-4036-9D97-684873DCE1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1777089"/>
              </p:ext>
            </p:extLst>
          </p:nvPr>
        </p:nvGraphicFramePr>
        <p:xfrm>
          <a:off x="674688" y="1433513"/>
          <a:ext cx="10058400" cy="450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nary Worksheet" r:id="rId3" imgW="10401275" imgH="5492885" progId="Excel.SheetBinaryMacroEnabled.12">
                  <p:embed/>
                </p:oleObj>
              </mc:Choice>
              <mc:Fallback>
                <p:oleObj name="Binary Worksheet" r:id="rId3" imgW="10401275" imgH="5492885" progId="Excel.SheetBinaryMacroEnabled.12">
                  <p:embed/>
                  <p:pic>
                    <p:nvPicPr>
                      <p:cNvPr id="10245" name="Object 6">
                        <a:extLst>
                          <a:ext uri="{FF2B5EF4-FFF2-40B4-BE49-F238E27FC236}">
                            <a16:creationId xmlns:a16="http://schemas.microsoft.com/office/drawing/2014/main" id="{AB354AD7-229B-4036-9D97-684873DCE1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688" y="1433513"/>
                        <a:ext cx="10058400" cy="450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 dirty="0"/>
              <a:t>Reference Documents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10515599" cy="5029200"/>
          </a:xfrm>
        </p:spPr>
        <p:txBody>
          <a:bodyPr/>
          <a:lstStyle/>
          <a:p>
            <a:r>
              <a:rPr lang="en-GB" altLang="en-US" dirty="0"/>
              <a:t>Draft P802.11REVme D 2.1 will be available in members’ area soon. </a:t>
            </a:r>
          </a:p>
          <a:p>
            <a:r>
              <a:rPr lang="en-GB" altLang="en-US" dirty="0"/>
              <a:t>Draft P802.11REVme D 2.0 (members’ area)</a:t>
            </a:r>
          </a:p>
          <a:p>
            <a:pPr lvl="1"/>
            <a:r>
              <a:rPr lang="en-US" b="0" i="0" dirty="0">
                <a:effectLst/>
                <a:latin typeface="Times New Roman" panose="02020603050405020304" pitchFamily="18" charset="0"/>
                <a:hlinkClick r:id="rId3"/>
              </a:rPr>
              <a:t>Draft P802.11REVme_D2.0.pdf</a:t>
            </a:r>
            <a:endParaRPr lang="en-US" b="0" i="0" dirty="0">
              <a:effectLst/>
              <a:latin typeface="Times New Roman" panose="02020603050405020304" pitchFamily="18" charset="0"/>
            </a:endParaRPr>
          </a:p>
          <a:p>
            <a:pPr lvl="1"/>
            <a:r>
              <a:rPr lang="en-US" b="0" i="0" dirty="0">
                <a:effectLst/>
                <a:latin typeface="Times New Roman" panose="02020603050405020304" pitchFamily="18" charset="0"/>
                <a:hlinkClick r:id="rId4"/>
              </a:rPr>
              <a:t>Draft P802.11REVme_D2.0 Redline Compared to D1.0.pdf</a:t>
            </a:r>
            <a:endParaRPr lang="en-US" b="0" i="0" dirty="0">
              <a:effectLst/>
              <a:latin typeface="Times New Roman" panose="02020603050405020304" pitchFamily="18" charset="0"/>
            </a:endParaRPr>
          </a:p>
          <a:p>
            <a:pPr lvl="1"/>
            <a:r>
              <a:rPr lang="en-US" b="0" i="0" dirty="0">
                <a:effectLst/>
                <a:latin typeface="Times New Roman" panose="02020603050405020304" pitchFamily="18" charset="0"/>
                <a:hlinkClick r:id="rId5"/>
              </a:rPr>
              <a:t>Draft P802.11REVme_D2.0 Redline Compared to D1.4.pdf</a:t>
            </a:r>
            <a:endParaRPr lang="en-US" b="0" i="0" dirty="0">
              <a:effectLst/>
              <a:latin typeface="Times New Roman" panose="02020603050405020304" pitchFamily="18" charset="0"/>
            </a:endParaRPr>
          </a:p>
          <a:p>
            <a:r>
              <a:rPr lang="en-GB" altLang="en-US" dirty="0"/>
              <a:t>D2.0 word docs and figures are also available (member’s area) for preparing submissions.</a:t>
            </a:r>
          </a:p>
          <a:p>
            <a:pPr lvl="1"/>
            <a:r>
              <a:rPr lang="fr-FR" b="0" i="0" dirty="0">
                <a:effectLst/>
                <a:latin typeface="Times New Roman" panose="02020603050405020304" pitchFamily="18" charset="0"/>
                <a:hlinkClick r:id="rId6"/>
              </a:rPr>
              <a:t>REVme_D2.0.rtf.zip </a:t>
            </a:r>
            <a:br>
              <a:rPr lang="fr-FR" dirty="0"/>
            </a:br>
            <a:r>
              <a:rPr lang="fr-FR" b="0" i="0" dirty="0">
                <a:effectLst/>
                <a:latin typeface="Times New Roman" panose="02020603050405020304" pitchFamily="18" charset="0"/>
                <a:hlinkClick r:id="rId7"/>
              </a:rPr>
              <a:t>Figure Source-D2.0.zip</a:t>
            </a:r>
            <a:endParaRPr lang="fr-FR" b="0" i="0" dirty="0">
              <a:effectLst/>
              <a:latin typeface="Times New Roman" panose="02020603050405020304" pitchFamily="18" charset="0"/>
            </a:endParaRPr>
          </a:p>
          <a:p>
            <a:r>
              <a:rPr lang="en-GB" altLang="en-US" dirty="0"/>
              <a:t>WG LB Comments </a:t>
            </a:r>
          </a:p>
          <a:p>
            <a:pPr lvl="1"/>
            <a:r>
              <a:rPr lang="en-US" altLang="en-US" dirty="0"/>
              <a:t>All CC35 Comments – 604 ; All LB258 Comments  - 1392 ; All LB270 comments – 822</a:t>
            </a:r>
          </a:p>
          <a:p>
            <a:pPr lvl="1"/>
            <a:r>
              <a:rPr lang="en-US" altLang="en-US" u="sng" dirty="0">
                <a:hlinkClick r:id="rId8"/>
              </a:rPr>
              <a:t>https://mentor.ieee.org/802.11/dcn/22/11-22-0065-14-000m-revme-wg-ballot-comments.xls</a:t>
            </a:r>
            <a:endParaRPr lang="en-US" altLang="en-US" u="sng" dirty="0"/>
          </a:p>
          <a:p>
            <a:pPr lvl="1"/>
            <a:endParaRPr lang="en-US" altLang="en-US" dirty="0"/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3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 dirty="0"/>
              <a:t>Amendment Roll-in Plan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54113" y="1371600"/>
            <a:ext cx="10428287" cy="4471987"/>
          </a:xfrm>
        </p:spPr>
        <p:txBody>
          <a:bodyPr/>
          <a:lstStyle/>
          <a:p>
            <a:r>
              <a:rPr lang="en-GB" altLang="en-US" dirty="0"/>
              <a:t>802.11-2020 – Done, D0.0</a:t>
            </a:r>
          </a:p>
          <a:p>
            <a:r>
              <a:rPr lang="en-GB" altLang="en-US" dirty="0"/>
              <a:t>802.11ax-2021 – Done, D0.1 </a:t>
            </a:r>
          </a:p>
          <a:p>
            <a:r>
              <a:rPr lang="en-GB" altLang="en-US" dirty="0"/>
              <a:t>802.11ay-2021 – Done, D0.3 </a:t>
            </a:r>
          </a:p>
          <a:p>
            <a:r>
              <a:rPr lang="en-GB" altLang="en-US" dirty="0"/>
              <a:t>802.11ba-2021 – Done, D0.4</a:t>
            </a:r>
          </a:p>
          <a:p>
            <a:pPr marL="0" indent="0">
              <a:buNone/>
            </a:pPr>
            <a:r>
              <a:rPr lang="en-GB" altLang="en-US" dirty="0"/>
              <a:t>… …</a:t>
            </a:r>
          </a:p>
          <a:p>
            <a:r>
              <a:rPr lang="en-GB" altLang="en-US" dirty="0"/>
              <a:t>802.11az-2022 (</a:t>
            </a:r>
            <a:r>
              <a:rPr lang="en-GB" altLang="en-US" dirty="0" err="1"/>
              <a:t>RevCom</a:t>
            </a:r>
            <a:r>
              <a:rPr lang="en-GB" altLang="en-US" dirty="0"/>
              <a:t> in Dec 2022) – By March 2023 ?</a:t>
            </a:r>
          </a:p>
          <a:p>
            <a:r>
              <a:rPr lang="en-GB" altLang="en-US" dirty="0"/>
              <a:t>802.11bd-2022 (</a:t>
            </a:r>
            <a:r>
              <a:rPr lang="en-GB" altLang="en-US" dirty="0" err="1"/>
              <a:t>RevCom</a:t>
            </a:r>
            <a:r>
              <a:rPr lang="en-GB" altLang="en-US" dirty="0"/>
              <a:t> in Dec 2022) – By March 2023 ? </a:t>
            </a:r>
          </a:p>
          <a:p>
            <a:r>
              <a:rPr lang="en-GB" altLang="en-US" b="0" dirty="0"/>
              <a:t>802.11bb-202? – TBD </a:t>
            </a:r>
          </a:p>
          <a:p>
            <a:r>
              <a:rPr lang="en-GB" altLang="en-US" b="0" dirty="0"/>
              <a:t>802.11bc-202? – TBD </a:t>
            </a:r>
          </a:p>
          <a:p>
            <a:endParaRPr lang="en-GB" altLang="en-US" dirty="0"/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064667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D451071C-8080-4891-9A0A-9828646F4B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533400"/>
            <a:ext cx="10363200" cy="1066800"/>
          </a:xfrm>
        </p:spPr>
        <p:txBody>
          <a:bodyPr/>
          <a:lstStyle/>
          <a:p>
            <a:r>
              <a:rPr lang="en-GB" altLang="en-US" dirty="0"/>
              <a:t>LB270 Comments - Resolution Status</a:t>
            </a:r>
          </a:p>
        </p:txBody>
      </p:sp>
      <p:sp>
        <p:nvSpPr>
          <p:cNvPr id="14339" name="Footer Placeholder 4">
            <a:extLst>
              <a:ext uri="{FF2B5EF4-FFF2-40B4-BE49-F238E27FC236}">
                <a16:creationId xmlns:a16="http://schemas.microsoft.com/office/drawing/2014/main" id="{8E108EC9-8150-470B-BE37-CDC03820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41EDC037-19F2-4E42-9264-9D47F566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5</a:t>
            </a:fld>
            <a:endParaRPr lang="en-US" altLang="en-US" sz="1200" b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7F6525D-F635-4CC2-BF70-2003E0E7FE51}"/>
              </a:ext>
            </a:extLst>
          </p:cNvPr>
          <p:cNvSpPr txBox="1">
            <a:spLocks/>
          </p:cNvSpPr>
          <p:nvPr/>
        </p:nvSpPr>
        <p:spPr bwMode="auto">
          <a:xfrm>
            <a:off x="1143000" y="4562417"/>
            <a:ext cx="10591798" cy="1674813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>
              <a:defRPr/>
            </a:pPr>
            <a:r>
              <a:rPr lang="en-GB" altLang="en-US" sz="1600" b="0" kern="0" dirty="0"/>
              <a:t>ED1 (Emily Q): Editorial comments from clause 1 to clause 10, plus non-clause specified </a:t>
            </a:r>
            <a:r>
              <a:rPr lang="en-US" sz="1600" b="0" dirty="0"/>
              <a:t>editorial comments</a:t>
            </a:r>
          </a:p>
          <a:p>
            <a:pPr algn="l">
              <a:defRPr/>
            </a:pPr>
            <a:r>
              <a:rPr lang="en-US" altLang="en-US" sz="1600" b="0" kern="0" dirty="0"/>
              <a:t>ED2 (Edward A): </a:t>
            </a:r>
            <a:r>
              <a:rPr lang="en-GB" altLang="en-US" sz="1600" b="0" kern="0" dirty="0"/>
              <a:t>Editorial comments from clause 11 to the end, plus </a:t>
            </a:r>
            <a:r>
              <a:rPr lang="en-US" sz="1600" b="0" dirty="0"/>
              <a:t>non-clause specified editorial comments </a:t>
            </a:r>
            <a:endParaRPr lang="en-GB" altLang="en-US" sz="1600" b="0" kern="0" dirty="0"/>
          </a:p>
          <a:p>
            <a:pPr algn="l">
              <a:defRPr/>
            </a:pPr>
            <a:r>
              <a:rPr lang="en-GB" altLang="en-US" sz="1600" b="0" kern="0" dirty="0"/>
              <a:t>GEN (Jon R): General Comments (G) and Technical comments from clause 1 to clause 8</a:t>
            </a:r>
          </a:p>
          <a:p>
            <a:pPr algn="l">
              <a:defRPr/>
            </a:pPr>
            <a:r>
              <a:rPr lang="en-GB" altLang="en-US" sz="1600" b="0" kern="0" dirty="0"/>
              <a:t>MAC (Mark H): Technical comments from clause 9 to 11, clause 14, 26, 29</a:t>
            </a:r>
          </a:p>
          <a:p>
            <a:pPr algn="l">
              <a:defRPr/>
            </a:pPr>
            <a:r>
              <a:rPr lang="en-GB" altLang="en-US" sz="1600" b="0" kern="0" dirty="0"/>
              <a:t>PHY (Mark R): Technical comments from clause 15 to 25, clause 27, 28, 30, and Annexes</a:t>
            </a:r>
          </a:p>
          <a:p>
            <a:pPr algn="l">
              <a:defRPr/>
            </a:pPr>
            <a:r>
              <a:rPr lang="en-GB" altLang="en-US" sz="1600" b="0" kern="0" dirty="0"/>
              <a:t>SEC (Mike M): Technical comments from clause 12 and 13. </a:t>
            </a:r>
          </a:p>
          <a:p>
            <a:pPr algn="l">
              <a:defRPr/>
            </a:pPr>
            <a:r>
              <a:rPr lang="en-GB" altLang="en-US" sz="1600" b="0" kern="0" dirty="0"/>
              <a:t>MISC (Mike M): </a:t>
            </a:r>
            <a:r>
              <a:rPr lang="en-US" sz="1600" b="0" dirty="0"/>
              <a:t>non-clause specified tech comments </a:t>
            </a:r>
            <a:endParaRPr lang="en-GB" altLang="en-US" sz="1600" b="0" kern="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71A2914-819E-4C4E-8138-D2CD25456D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494958"/>
              </p:ext>
            </p:extLst>
          </p:nvPr>
        </p:nvGraphicFramePr>
        <p:xfrm>
          <a:off x="1371601" y="1564101"/>
          <a:ext cx="9448798" cy="2657379"/>
        </p:xfrm>
        <a:graphic>
          <a:graphicData uri="http://schemas.openxmlformats.org/drawingml/2006/table">
            <a:tbl>
              <a:tblPr/>
              <a:tblGrid>
                <a:gridCol w="1310818">
                  <a:extLst>
                    <a:ext uri="{9D8B030D-6E8A-4147-A177-3AD203B41FA5}">
                      <a16:colId xmlns:a16="http://schemas.microsoft.com/office/drawing/2014/main" val="3215499003"/>
                    </a:ext>
                  </a:extLst>
                </a:gridCol>
                <a:gridCol w="699101">
                  <a:extLst>
                    <a:ext uri="{9D8B030D-6E8A-4147-A177-3AD203B41FA5}">
                      <a16:colId xmlns:a16="http://schemas.microsoft.com/office/drawing/2014/main" val="3731437216"/>
                    </a:ext>
                  </a:extLst>
                </a:gridCol>
                <a:gridCol w="699101">
                  <a:extLst>
                    <a:ext uri="{9D8B030D-6E8A-4147-A177-3AD203B41FA5}">
                      <a16:colId xmlns:a16="http://schemas.microsoft.com/office/drawing/2014/main" val="3452237381"/>
                    </a:ext>
                  </a:extLst>
                </a:gridCol>
                <a:gridCol w="1310816">
                  <a:extLst>
                    <a:ext uri="{9D8B030D-6E8A-4147-A177-3AD203B41FA5}">
                      <a16:colId xmlns:a16="http://schemas.microsoft.com/office/drawing/2014/main" val="1304213780"/>
                    </a:ext>
                  </a:extLst>
                </a:gridCol>
                <a:gridCol w="873877">
                  <a:extLst>
                    <a:ext uri="{9D8B030D-6E8A-4147-A177-3AD203B41FA5}">
                      <a16:colId xmlns:a16="http://schemas.microsoft.com/office/drawing/2014/main" val="2607328088"/>
                    </a:ext>
                  </a:extLst>
                </a:gridCol>
                <a:gridCol w="1310816">
                  <a:extLst>
                    <a:ext uri="{9D8B030D-6E8A-4147-A177-3AD203B41FA5}">
                      <a16:colId xmlns:a16="http://schemas.microsoft.com/office/drawing/2014/main" val="2437601597"/>
                    </a:ext>
                  </a:extLst>
                </a:gridCol>
                <a:gridCol w="1136041">
                  <a:extLst>
                    <a:ext uri="{9D8B030D-6E8A-4147-A177-3AD203B41FA5}">
                      <a16:colId xmlns:a16="http://schemas.microsoft.com/office/drawing/2014/main" val="3677773764"/>
                    </a:ext>
                  </a:extLst>
                </a:gridCol>
                <a:gridCol w="1193829">
                  <a:extLst>
                    <a:ext uri="{9D8B030D-6E8A-4147-A177-3AD203B41FA5}">
                      <a16:colId xmlns:a16="http://schemas.microsoft.com/office/drawing/2014/main" val="1715237197"/>
                    </a:ext>
                  </a:extLst>
                </a:gridCol>
                <a:gridCol w="914399">
                  <a:extLst>
                    <a:ext uri="{9D8B030D-6E8A-4147-A177-3AD203B41FA5}">
                      <a16:colId xmlns:a16="http://schemas.microsoft.com/office/drawing/2014/main" val="3032511952"/>
                    </a:ext>
                  </a:extLst>
                </a:gridCol>
              </a:tblGrid>
              <a:tr h="6456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(blank)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Discuss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Submission Required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Review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Ready for Motion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Resolved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More Work Required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90227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79615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9866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91448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72899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01436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26108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46853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627779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00E0720C-A6E4-41FB-93E8-06B0C949F9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3505200"/>
            <a:ext cx="8763000" cy="533400"/>
          </a:xfrm>
        </p:spPr>
        <p:txBody>
          <a:bodyPr/>
          <a:lstStyle/>
          <a:p>
            <a:r>
              <a:rPr lang="en-GB" altLang="en-US" dirty="0"/>
              <a:t>Thank You for Your Contributions!</a:t>
            </a:r>
          </a:p>
        </p:txBody>
      </p:sp>
      <p:sp>
        <p:nvSpPr>
          <p:cNvPr id="16387" name="Footer Placeholder 4">
            <a:extLst>
              <a:ext uri="{FF2B5EF4-FFF2-40B4-BE49-F238E27FC236}">
                <a16:creationId xmlns:a16="http://schemas.microsoft.com/office/drawing/2014/main" id="{7ACDAF3F-5A7A-4A54-B0A7-6DEC0C7C4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6388" name="Slide Number Placeholder 5">
            <a:extLst>
              <a:ext uri="{FF2B5EF4-FFF2-40B4-BE49-F238E27FC236}">
                <a16:creationId xmlns:a16="http://schemas.microsoft.com/office/drawing/2014/main" id="{90B004DD-AAAF-47B0-8B8E-B3188A0CF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6</a:t>
            </a:fld>
            <a:endParaRPr lang="en-US" altLang="en-US" sz="1200" b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118209</TotalTime>
  <Words>524</Words>
  <Application>Microsoft Office PowerPoint</Application>
  <PresentationFormat>Widescreen</PresentationFormat>
  <Paragraphs>151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Times New Roman</vt:lpstr>
      <vt:lpstr>802-11-Submission</vt:lpstr>
      <vt:lpstr>Document</vt:lpstr>
      <vt:lpstr>Binary Worksheet</vt:lpstr>
      <vt:lpstr>802.11REVme Editor’s Report</vt:lpstr>
      <vt:lpstr>Status of REVme Draft</vt:lpstr>
      <vt:lpstr>Reference Documents</vt:lpstr>
      <vt:lpstr>Amendment Roll-in Plan</vt:lpstr>
      <vt:lpstr>LB270 Comments - Resolution Status</vt:lpstr>
      <vt:lpstr>Thank You for Your Contributions!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11-21/687</dc:title>
  <dc:subject>Task Group AY November 2015 Meeting Agenda</dc:subject>
  <dc:creator>emily.h.qi@intel.com</dc:creator>
  <cp:keywords>May 2021</cp:keywords>
  <dc:description/>
  <cp:lastModifiedBy>Qi, Emily H</cp:lastModifiedBy>
  <cp:revision>4591</cp:revision>
  <cp:lastPrinted>2014-11-04T15:04:57Z</cp:lastPrinted>
  <dcterms:created xsi:type="dcterms:W3CDTF">2007-04-17T18:10:23Z</dcterms:created>
  <dcterms:modified xsi:type="dcterms:W3CDTF">2023-01-16T16:23:58Z</dcterms:modified>
  <cp:category>Contributions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