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290" r:id="rId4"/>
    <p:sldId id="304" r:id="rId5"/>
    <p:sldId id="301" r:id="rId6"/>
    <p:sldId id="307" r:id="rId7"/>
    <p:sldId id="284" r:id="rId8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269"/>
            <p14:sldId id="270"/>
            <p14:sldId id="290"/>
            <p14:sldId id="304"/>
            <p14:sldId id="301"/>
            <p14:sldId id="307"/>
            <p14:sldId id="284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C9CCFE-D851-4617-BB2F-A7AE1E549295}" v="15" dt="2022-11-13T16:20:25.9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5847" autoAdjust="0"/>
  </p:normalViewPr>
  <p:slideViewPr>
    <p:cSldViewPr>
      <p:cViewPr varScale="1">
        <p:scale>
          <a:sx n="94" d="100"/>
          <a:sy n="94" d="100"/>
        </p:scale>
        <p:origin x="427" y="91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, Emily H" userId="b0d254cd-8291-4c78-a277-dadec609489b" providerId="ADAL" clId="{74C9CCFE-D851-4617-BB2F-A7AE1E549295}"/>
    <pc:docChg chg="custSel addSld delSld modSld modMainMaster modSection">
      <pc:chgData name="Qi, Emily H" userId="b0d254cd-8291-4c78-a277-dadec609489b" providerId="ADAL" clId="{74C9CCFE-D851-4617-BB2F-A7AE1E549295}" dt="2022-11-13T16:35:44.376" v="976" actId="13926"/>
      <pc:docMkLst>
        <pc:docMk/>
      </pc:docMkLst>
      <pc:sldChg chg="modSp mod">
        <pc:chgData name="Qi, Emily H" userId="b0d254cd-8291-4c78-a277-dadec609489b" providerId="ADAL" clId="{74C9CCFE-D851-4617-BB2F-A7AE1E549295}" dt="2022-11-13T15:51:58.050" v="55" actId="20577"/>
        <pc:sldMkLst>
          <pc:docMk/>
          <pc:sldMk cId="0" sldId="269"/>
        </pc:sldMkLst>
        <pc:spChg chg="mod">
          <ac:chgData name="Qi, Emily H" userId="b0d254cd-8291-4c78-a277-dadec609489b" providerId="ADAL" clId="{74C9CCFE-D851-4617-BB2F-A7AE1E549295}" dt="2022-11-13T15:51:58.050" v="55" actId="20577"/>
          <ac:spMkLst>
            <pc:docMk/>
            <pc:sldMk cId="0" sldId="269"/>
            <ac:spMk id="8198" creationId="{47CEF5D5-C990-4A1B-B0F4-8207C0728615}"/>
          </ac:spMkLst>
        </pc:spChg>
      </pc:sldChg>
      <pc:sldChg chg="modSp">
        <pc:chgData name="Qi, Emily H" userId="b0d254cd-8291-4c78-a277-dadec609489b" providerId="ADAL" clId="{74C9CCFE-D851-4617-BB2F-A7AE1E549295}" dt="2022-11-13T15:52:04.099" v="56"/>
        <pc:sldMkLst>
          <pc:docMk/>
          <pc:sldMk cId="0" sldId="270"/>
        </pc:sldMkLst>
        <pc:graphicFrameChg chg="mod">
          <ac:chgData name="Qi, Emily H" userId="b0d254cd-8291-4c78-a277-dadec609489b" providerId="ADAL" clId="{74C9CCFE-D851-4617-BB2F-A7AE1E549295}" dt="2022-11-13T15:52:04.099" v="56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modSp mod">
        <pc:chgData name="Qi, Emily H" userId="b0d254cd-8291-4c78-a277-dadec609489b" providerId="ADAL" clId="{74C9CCFE-D851-4617-BB2F-A7AE1E549295}" dt="2022-11-13T16:02:25.190" v="250" actId="14"/>
        <pc:sldMkLst>
          <pc:docMk/>
          <pc:sldMk cId="0" sldId="290"/>
        </pc:sldMkLst>
        <pc:spChg chg="mod">
          <ac:chgData name="Qi, Emily H" userId="b0d254cd-8291-4c78-a277-dadec609489b" providerId="ADAL" clId="{74C9CCFE-D851-4617-BB2F-A7AE1E549295}" dt="2022-11-13T16:02:25.190" v="250" actId="14"/>
          <ac:spMkLst>
            <pc:docMk/>
            <pc:sldMk cId="0" sldId="290"/>
            <ac:spMk id="12291" creationId="{B671DB0C-FA31-4BBB-82F3-1DD53F52063D}"/>
          </ac:spMkLst>
        </pc:spChg>
      </pc:sldChg>
      <pc:sldChg chg="addSp delSp modSp mod">
        <pc:chgData name="Qi, Emily H" userId="b0d254cd-8291-4c78-a277-dadec609489b" providerId="ADAL" clId="{74C9CCFE-D851-4617-BB2F-A7AE1E549295}" dt="2022-11-13T16:07:17.329" v="265" actId="1076"/>
        <pc:sldMkLst>
          <pc:docMk/>
          <pc:sldMk cId="0" sldId="301"/>
        </pc:sldMkLst>
        <pc:spChg chg="mod">
          <ac:chgData name="Qi, Emily H" userId="b0d254cd-8291-4c78-a277-dadec609489b" providerId="ADAL" clId="{74C9CCFE-D851-4617-BB2F-A7AE1E549295}" dt="2022-11-13T16:07:17.329" v="265" actId="1076"/>
          <ac:spMkLst>
            <pc:docMk/>
            <pc:sldMk cId="0" sldId="301"/>
            <ac:spMk id="10" creationId="{17F6525D-F635-4CC2-BF70-2003E0E7FE51}"/>
          </ac:spMkLst>
        </pc:spChg>
        <pc:spChg chg="mod">
          <ac:chgData name="Qi, Emily H" userId="b0d254cd-8291-4c78-a277-dadec609489b" providerId="ADAL" clId="{74C9CCFE-D851-4617-BB2F-A7AE1E549295}" dt="2022-11-13T16:02:36.520" v="254" actId="20577"/>
          <ac:spMkLst>
            <pc:docMk/>
            <pc:sldMk cId="0" sldId="301"/>
            <ac:spMk id="14338" creationId="{D451071C-8080-4891-9A0A-9828646F4B14}"/>
          </ac:spMkLst>
        </pc:spChg>
        <pc:graphicFrameChg chg="add mod modGraphic">
          <ac:chgData name="Qi, Emily H" userId="b0d254cd-8291-4c78-a277-dadec609489b" providerId="ADAL" clId="{74C9CCFE-D851-4617-BB2F-A7AE1E549295}" dt="2022-11-13T16:07:14.937" v="264" actId="1076"/>
          <ac:graphicFrameMkLst>
            <pc:docMk/>
            <pc:sldMk cId="0" sldId="301"/>
            <ac:graphicFrameMk id="2" creationId="{B186CA32-55F6-4BFB-9696-EE72EE9B5FBE}"/>
          </ac:graphicFrameMkLst>
        </pc:graphicFrameChg>
        <pc:graphicFrameChg chg="del">
          <ac:chgData name="Qi, Emily H" userId="b0d254cd-8291-4c78-a277-dadec609489b" providerId="ADAL" clId="{74C9CCFE-D851-4617-BB2F-A7AE1E549295}" dt="2022-11-13T16:06:26.091" v="255" actId="478"/>
          <ac:graphicFrameMkLst>
            <pc:docMk/>
            <pc:sldMk cId="0" sldId="301"/>
            <ac:graphicFrameMk id="4" creationId="{BB71673E-38B2-4FA0-ADCB-3BE9BAA9D1AF}"/>
          </ac:graphicFrameMkLst>
        </pc:graphicFrameChg>
      </pc:sldChg>
      <pc:sldChg chg="del">
        <pc:chgData name="Qi, Emily H" userId="b0d254cd-8291-4c78-a277-dadec609489b" providerId="ADAL" clId="{74C9CCFE-D851-4617-BB2F-A7AE1E549295}" dt="2022-11-13T16:07:52.980" v="267" actId="47"/>
        <pc:sldMkLst>
          <pc:docMk/>
          <pc:sldMk cId="2976384581" sldId="303"/>
        </pc:sldMkLst>
      </pc:sldChg>
      <pc:sldChg chg="modSp mod">
        <pc:chgData name="Qi, Emily H" userId="b0d254cd-8291-4c78-a277-dadec609489b" providerId="ADAL" clId="{74C9CCFE-D851-4617-BB2F-A7AE1E549295}" dt="2022-11-13T16:35:44.376" v="976" actId="13926"/>
        <pc:sldMkLst>
          <pc:docMk/>
          <pc:sldMk cId="3064667062" sldId="304"/>
        </pc:sldMkLst>
        <pc:spChg chg="mod">
          <ac:chgData name="Qi, Emily H" userId="b0d254cd-8291-4c78-a277-dadec609489b" providerId="ADAL" clId="{74C9CCFE-D851-4617-BB2F-A7AE1E549295}" dt="2022-11-13T16:35:44.376" v="976" actId="13926"/>
          <ac:spMkLst>
            <pc:docMk/>
            <pc:sldMk cId="3064667062" sldId="304"/>
            <ac:spMk id="12291" creationId="{B671DB0C-FA31-4BBB-82F3-1DD53F52063D}"/>
          </ac:spMkLst>
        </pc:spChg>
      </pc:sldChg>
      <pc:sldChg chg="del">
        <pc:chgData name="Qi, Emily H" userId="b0d254cd-8291-4c78-a277-dadec609489b" providerId="ADAL" clId="{74C9CCFE-D851-4617-BB2F-A7AE1E549295}" dt="2022-11-13T16:07:57.762" v="268" actId="47"/>
        <pc:sldMkLst>
          <pc:docMk/>
          <pc:sldMk cId="3895639679" sldId="306"/>
        </pc:sldMkLst>
      </pc:sldChg>
      <pc:sldChg chg="modSp add mod">
        <pc:chgData name="Qi, Emily H" userId="b0d254cd-8291-4c78-a277-dadec609489b" providerId="ADAL" clId="{74C9CCFE-D851-4617-BB2F-A7AE1E549295}" dt="2022-11-13T16:22:22.947" v="863" actId="20577"/>
        <pc:sldMkLst>
          <pc:docMk/>
          <pc:sldMk cId="1992017352" sldId="307"/>
        </pc:sldMkLst>
        <pc:spChg chg="mod">
          <ac:chgData name="Qi, Emily H" userId="b0d254cd-8291-4c78-a277-dadec609489b" providerId="ADAL" clId="{74C9CCFE-D851-4617-BB2F-A7AE1E549295}" dt="2022-11-13T16:08:09.275" v="286" actId="20577"/>
          <ac:spMkLst>
            <pc:docMk/>
            <pc:sldMk cId="1992017352" sldId="307"/>
            <ac:spMk id="12290" creationId="{9CA642D3-F1B8-4FFE-B788-5C4F2ADDBFAC}"/>
          </ac:spMkLst>
        </pc:spChg>
        <pc:spChg chg="mod">
          <ac:chgData name="Qi, Emily H" userId="b0d254cd-8291-4c78-a277-dadec609489b" providerId="ADAL" clId="{74C9CCFE-D851-4617-BB2F-A7AE1E549295}" dt="2022-11-13T16:22:22.947" v="863" actId="20577"/>
          <ac:spMkLst>
            <pc:docMk/>
            <pc:sldMk cId="1992017352" sldId="307"/>
            <ac:spMk id="12291" creationId="{B671DB0C-FA31-4BBB-82F3-1DD53F52063D}"/>
          </ac:spMkLst>
        </pc:spChg>
      </pc:sldChg>
      <pc:sldMasterChg chg="modSp mod">
        <pc:chgData name="Qi, Emily H" userId="b0d254cd-8291-4c78-a277-dadec609489b" providerId="ADAL" clId="{74C9CCFE-D851-4617-BB2F-A7AE1E549295}" dt="2022-11-13T15:51:37.690" v="36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74C9CCFE-D851-4617-BB2F-A7AE1E549295}" dt="2022-11-13T15:51:37.690" v="36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74C9CCFE-D851-4617-BB2F-A7AE1E549295}" dt="2022-11-13T15:51:32.411" v="2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7AB0ACE-4102-4836-B14B-56AA12C5F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C9E601-1330-471E-B06F-5AA08F3336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3149D863-03D3-4CB7-AA18-1DA715C629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4AB5AAEC-8E7C-425C-ACC9-20F6EE8035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F77B22E1-B88C-4E5B-8F09-91EB3C40CF87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F5F1A495-EB58-4673-AEB6-C3E2EDAAB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9E3CF44A-AC73-4B8C-B298-1D5C15A1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DBE657E2-553B-421E-84B3-E005CBA66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5A491283-195B-40F6-A8CB-69E8D7203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268" name="Header Placeholder 3">
            <a:extLst>
              <a:ext uri="{FF2B5EF4-FFF2-40B4-BE49-F238E27FC236}">
                <a16:creationId xmlns:a16="http://schemas.microsoft.com/office/drawing/2014/main" id="{0EAC239C-7C41-4980-B68F-6BE4B3AC3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1269" name="Date Placeholder 4">
            <a:extLst>
              <a:ext uri="{FF2B5EF4-FFF2-40B4-BE49-F238E27FC236}">
                <a16:creationId xmlns:a16="http://schemas.microsoft.com/office/drawing/2014/main" id="{CCFA69EC-0EE4-4E0A-8ED8-7FD4FA1396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id="{5D525A4F-34A5-42EA-B8CA-BB4AD24062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id="{5CD2B64F-F6A7-4DE8-ADDC-76DB166EB4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BF410EE4-C8B9-4E85-B167-DAEC5CA8E899}" type="slidenum">
              <a:rPr lang="en-US" altLang="en-US" sz="1200" b="0" smtClean="0"/>
              <a:pPr/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714850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5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847299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677DBA40-B881-44CE-9BE1-85FA741A9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89BF61F6-7891-4BA0-8A62-B47304CE9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7412" name="Header Placeholder 3">
            <a:extLst>
              <a:ext uri="{FF2B5EF4-FFF2-40B4-BE49-F238E27FC236}">
                <a16:creationId xmlns:a16="http://schemas.microsoft.com/office/drawing/2014/main" id="{A1C680DA-7BEE-4316-8148-956E0E22A6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7413" name="Date Placeholder 4">
            <a:extLst>
              <a:ext uri="{FF2B5EF4-FFF2-40B4-BE49-F238E27FC236}">
                <a16:creationId xmlns:a16="http://schemas.microsoft.com/office/drawing/2014/main" id="{0850F27E-0E64-4B83-820A-C4B0B569FC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7414" name="Footer Placeholder 5">
            <a:extLst>
              <a:ext uri="{FF2B5EF4-FFF2-40B4-BE49-F238E27FC236}">
                <a16:creationId xmlns:a16="http://schemas.microsoft.com/office/drawing/2014/main" id="{B8686CD3-20AA-4D1F-B77C-C2F279205C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7415" name="Slide Number Placeholder 6">
            <a:extLst>
              <a:ext uri="{FF2B5EF4-FFF2-40B4-BE49-F238E27FC236}">
                <a16:creationId xmlns:a16="http://schemas.microsoft.com/office/drawing/2014/main" id="{4856B0FB-9B66-4608-BC8E-AABBF3E4F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276443B-ED3D-446D-BD18-CA05486543F4}" type="slidenum">
              <a:rPr lang="en-US" altLang="en-US" sz="1200" b="0" smtClean="0"/>
              <a:pPr/>
              <a:t>7</a:t>
            </a:fld>
            <a:endParaRPr lang="en-US" alt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599" y="6475412"/>
            <a:ext cx="2019301" cy="1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Emily Qi,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0687</a:t>
            </a:r>
            <a:r>
              <a:rPr lang="en-US" altLang="en-US" sz="1800" b="1" dirty="0"/>
              <a:t>r12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8447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Editor Report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November </a:t>
            </a:r>
            <a:r>
              <a:rPr lang="en-US" altLang="en-US" sz="1800" b="1" dirty="0"/>
              <a:t>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.xlsb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1/private/Draft_Standards/11me/Draft%20P802.11REVme_D2.0.pdf" TargetMode="External"/><Relationship Id="rId7" Type="http://schemas.openxmlformats.org/officeDocument/2006/relationships/hyperlink" Target="https://mentor.ieee.org/802.11/dcn/22/11-22-0065-13-000m-revme-wg-ballot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eee802.org/11/private/Draft_Standards/11me/Figure%20Source-D2.0.zip" TargetMode="External"/><Relationship Id="rId5" Type="http://schemas.openxmlformats.org/officeDocument/2006/relationships/hyperlink" Target="https://www.ieee802.org/11/private/Draft_Standards/11me/REVme_D2.0.rtf.zip" TargetMode="External"/><Relationship Id="rId4" Type="http://schemas.openxmlformats.org/officeDocument/2006/relationships/hyperlink" Target="https://www.ieee802.org/11/private/Draft_Standards/11me/Draft%20P802.11REVme_D2.0%20Redline%20Compared%20to%20D1.4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53-02-000m-resolutions-for-some-comments-on-11me-d1-0-lb258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A383D943-C0DB-41E3-83A7-4C341FDE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8A26ECCF-99D8-455A-9940-39D5DD71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14700EC1-F9F3-448D-B4E7-076293C35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/>
              <a:t>802.11REVme Editor’s Report</a:t>
            </a:r>
            <a:endParaRPr lang="en-US" alt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47CEF5D5-C990-4A1B-B0F4-8207C0728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2022-November-13</a:t>
            </a:r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02C2C1E4-78BB-4D10-8A88-6028E76410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1" y="2819400"/>
          <a:ext cx="7229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5012" imgH="2794721" progId="Word.Document.8">
                  <p:embed/>
                </p:oleObj>
              </mc:Choice>
              <mc:Fallback>
                <p:oleObj name="Document" r:id="rId3" imgW="8265012" imgH="2794721" progId="Word.Document.8">
                  <p:embed/>
                  <p:pic>
                    <p:nvPicPr>
                      <p:cNvPr id="8199" name="Object 11">
                        <a:extLst>
                          <a:ext uri="{FF2B5EF4-FFF2-40B4-BE49-F238E27FC236}">
                            <a16:creationId xmlns:a16="http://schemas.microsoft.com/office/drawing/2014/main" id="{02C2C1E4-78BB-4D10-8A88-6028E76410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1" y="2819400"/>
                        <a:ext cx="7229475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C4B405A7-2B3E-4C17-8FFF-FAF9400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9996145-77DD-4D0A-AC04-38D848991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47900" y="793750"/>
            <a:ext cx="7772400" cy="457200"/>
          </a:xfrm>
        </p:spPr>
        <p:txBody>
          <a:bodyPr/>
          <a:lstStyle/>
          <a:p>
            <a:r>
              <a:rPr lang="en-GB" altLang="en-US"/>
              <a:t>Status of REVme Draft</a:t>
            </a:r>
          </a:p>
        </p:txBody>
      </p:sp>
      <p:sp>
        <p:nvSpPr>
          <p:cNvPr id="10243" name="Footer Placeholder 4">
            <a:extLst>
              <a:ext uri="{FF2B5EF4-FFF2-40B4-BE49-F238E27FC236}">
                <a16:creationId xmlns:a16="http://schemas.microsoft.com/office/drawing/2014/main" id="{7D0B9AF6-1A18-4850-A63E-105696C73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BAE22DB-8262-435F-B002-01B9577A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2</a:t>
            </a:fld>
            <a:endParaRPr lang="en-US" altLang="en-US" sz="1200" b="0"/>
          </a:p>
        </p:txBody>
      </p:sp>
      <p:graphicFrame>
        <p:nvGraphicFramePr>
          <p:cNvPr id="10245" name="Object 6">
            <a:extLst>
              <a:ext uri="{FF2B5EF4-FFF2-40B4-BE49-F238E27FC236}">
                <a16:creationId xmlns:a16="http://schemas.microsoft.com/office/drawing/2014/main" id="{AB354AD7-229B-4036-9D97-684873DCE1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2197564"/>
              </p:ext>
            </p:extLst>
          </p:nvPr>
        </p:nvGraphicFramePr>
        <p:xfrm>
          <a:off x="762000" y="1447800"/>
          <a:ext cx="9882188" cy="447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nary Worksheet" r:id="rId3" imgW="10218527" imgH="5456029" progId="Excel.SheetBinaryMacroEnabled.12">
                  <p:embed/>
                </p:oleObj>
              </mc:Choice>
              <mc:Fallback>
                <p:oleObj name="Binary Worksheet" r:id="rId3" imgW="10218527" imgH="5456029" progId="Excel.SheetBinaryMacroEnabled.12">
                  <p:embed/>
                  <p:pic>
                    <p:nvPicPr>
                      <p:cNvPr id="10245" name="Object 6">
                        <a:extLst>
                          <a:ext uri="{FF2B5EF4-FFF2-40B4-BE49-F238E27FC236}">
                            <a16:creationId xmlns:a16="http://schemas.microsoft.com/office/drawing/2014/main" id="{AB354AD7-229B-4036-9D97-684873DCE1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447800"/>
                        <a:ext cx="9882188" cy="447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/>
              <a:t>Reference Documents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10515599" cy="5029200"/>
          </a:xfrm>
        </p:spPr>
        <p:txBody>
          <a:bodyPr/>
          <a:lstStyle/>
          <a:p>
            <a:r>
              <a:rPr lang="en-GB" altLang="en-US" dirty="0"/>
              <a:t>Draft P802.11REVme D 1.4 (members’ area)</a:t>
            </a: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3"/>
              </a:rPr>
              <a:t>Draft P802.11REVme_D2.0.pdf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3"/>
              </a:rPr>
              <a:t>Draft P802.11REVme_D2.0.pdf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4"/>
              </a:rPr>
              <a:t>Draft P802.11REVme_D2.0 Redline Compared to D1.4.pdf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D1.4 word docs and figures are also available (member’s area) for preparing submissions.</a:t>
            </a:r>
          </a:p>
          <a:p>
            <a:pPr lvl="1"/>
            <a:r>
              <a:rPr lang="fr-FR" b="0" i="0" dirty="0">
                <a:effectLst/>
                <a:latin typeface="Times New Roman" panose="02020603050405020304" pitchFamily="18" charset="0"/>
                <a:hlinkClick r:id="rId5"/>
              </a:rPr>
              <a:t>REVme_D2.0.rtf.zip </a:t>
            </a:r>
            <a:br>
              <a:rPr lang="fr-FR" dirty="0"/>
            </a:br>
            <a:r>
              <a:rPr lang="fr-FR" b="0" i="0" dirty="0">
                <a:effectLst/>
                <a:latin typeface="Times New Roman" panose="02020603050405020304" pitchFamily="18" charset="0"/>
                <a:hlinkClick r:id="rId6"/>
              </a:rPr>
              <a:t>Figure Source-D2.0.zip</a:t>
            </a:r>
            <a:endParaRPr lang="fr-FR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WG LB Comments </a:t>
            </a:r>
          </a:p>
          <a:p>
            <a:pPr lvl="1"/>
            <a:r>
              <a:rPr lang="en-US" altLang="en-US" u="sng" dirty="0">
                <a:hlinkClick r:id="rId7"/>
              </a:rPr>
              <a:t>https://mentor.ieee.org/802.11/dcn/22/11-22-0065-13-000m-revme-wg-ballot-comments.xls</a:t>
            </a:r>
            <a:endParaRPr lang="en-US" altLang="en-US" u="sng" dirty="0"/>
          </a:p>
          <a:p>
            <a:pPr lvl="1"/>
            <a:r>
              <a:rPr lang="en-US" altLang="en-US" dirty="0"/>
              <a:t>All CC35 Comments - 604</a:t>
            </a:r>
          </a:p>
          <a:p>
            <a:pPr lvl="1"/>
            <a:r>
              <a:rPr lang="en-US" altLang="en-US" dirty="0"/>
              <a:t>All LB258 Comments  - 1392</a:t>
            </a:r>
          </a:p>
          <a:p>
            <a:pPr lvl="1"/>
            <a:r>
              <a:rPr lang="en-US" altLang="en-US" dirty="0"/>
              <a:t>All LB270 comments - 822</a:t>
            </a:r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Amendment Roll-in Plan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113" y="1371600"/>
            <a:ext cx="10428287" cy="4471987"/>
          </a:xfrm>
        </p:spPr>
        <p:txBody>
          <a:bodyPr/>
          <a:lstStyle/>
          <a:p>
            <a:r>
              <a:rPr lang="en-GB" altLang="en-US" dirty="0"/>
              <a:t>802.11-2020 – Done, D0.0</a:t>
            </a:r>
          </a:p>
          <a:p>
            <a:r>
              <a:rPr lang="en-GB" altLang="en-US" dirty="0"/>
              <a:t>802.11ax-2021 – Done, D0.1 </a:t>
            </a:r>
          </a:p>
          <a:p>
            <a:r>
              <a:rPr lang="en-GB" altLang="en-US" dirty="0"/>
              <a:t>802.11ay-2021 – Done, D0.3 </a:t>
            </a:r>
          </a:p>
          <a:p>
            <a:r>
              <a:rPr lang="en-GB" altLang="en-US" dirty="0"/>
              <a:t>802.11ba-2021 – Done, D0.4</a:t>
            </a:r>
          </a:p>
          <a:p>
            <a:pPr marL="0" indent="0">
              <a:buNone/>
            </a:pPr>
            <a:r>
              <a:rPr lang="en-GB" altLang="en-US" dirty="0"/>
              <a:t>… …</a:t>
            </a:r>
          </a:p>
          <a:p>
            <a:r>
              <a:rPr lang="en-GB" altLang="en-US" dirty="0"/>
              <a:t>802.11az-2022 (</a:t>
            </a:r>
            <a:r>
              <a:rPr lang="en-GB" altLang="en-US" dirty="0" err="1"/>
              <a:t>RevCom</a:t>
            </a:r>
            <a:r>
              <a:rPr lang="en-GB" altLang="en-US" dirty="0"/>
              <a:t> in Dec 2022) – By March 2023 ?</a:t>
            </a:r>
          </a:p>
          <a:p>
            <a:r>
              <a:rPr lang="en-GB" altLang="en-US" dirty="0"/>
              <a:t>802.11bd-2022 (</a:t>
            </a:r>
            <a:r>
              <a:rPr lang="en-GB" altLang="en-US" dirty="0" err="1"/>
              <a:t>RevCom</a:t>
            </a:r>
            <a:r>
              <a:rPr lang="en-GB" altLang="en-US" dirty="0"/>
              <a:t> in Dec 2022) – By March 2023 ? </a:t>
            </a:r>
          </a:p>
          <a:p>
            <a:r>
              <a:rPr lang="en-GB" altLang="en-US" b="0" dirty="0"/>
              <a:t>802.11bb-202? – TBD </a:t>
            </a:r>
          </a:p>
          <a:p>
            <a:r>
              <a:rPr lang="en-GB" altLang="en-US" b="0" dirty="0"/>
              <a:t>802.11bc-202? – TBD </a:t>
            </a:r>
          </a:p>
          <a:p>
            <a:endParaRPr lang="en-GB" altLang="en-US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6466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10363200" cy="1066800"/>
          </a:xfrm>
        </p:spPr>
        <p:txBody>
          <a:bodyPr/>
          <a:lstStyle/>
          <a:p>
            <a:r>
              <a:rPr lang="en-GB" altLang="en-US" dirty="0"/>
              <a:t>LB270 Comments - Resolution Status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 b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F6525D-F635-4CC2-BF70-2003E0E7FE51}"/>
              </a:ext>
            </a:extLst>
          </p:cNvPr>
          <p:cNvSpPr txBox="1">
            <a:spLocks/>
          </p:cNvSpPr>
          <p:nvPr/>
        </p:nvSpPr>
        <p:spPr bwMode="auto">
          <a:xfrm>
            <a:off x="1143000" y="4562417"/>
            <a:ext cx="10591798" cy="1674813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GB" altLang="en-US" sz="1600" b="0" kern="0" dirty="0"/>
              <a:t>ED1 (Emily Q): Editorial comments from clause 1 to clause 10, plus non-clause specified </a:t>
            </a:r>
            <a:r>
              <a:rPr lang="en-US" sz="1600" b="0" dirty="0"/>
              <a:t>editorial comments</a:t>
            </a:r>
          </a:p>
          <a:p>
            <a:pPr algn="l">
              <a:defRPr/>
            </a:pPr>
            <a:r>
              <a:rPr lang="en-US" altLang="en-US" sz="1600" b="0" kern="0" dirty="0"/>
              <a:t>ED2 (Edward A): </a:t>
            </a:r>
            <a:r>
              <a:rPr lang="en-GB" altLang="en-US" sz="1600" b="0" kern="0" dirty="0"/>
              <a:t>Editorial comments from clause 11 to the end, plus </a:t>
            </a:r>
            <a:r>
              <a:rPr lang="en-US" sz="1600" b="0" dirty="0"/>
              <a:t>non-clause specified editorial comments </a:t>
            </a:r>
            <a:endParaRPr lang="en-GB" altLang="en-US" sz="1600" b="0" kern="0" dirty="0"/>
          </a:p>
          <a:p>
            <a:pPr algn="l">
              <a:defRPr/>
            </a:pPr>
            <a:r>
              <a:rPr lang="en-GB" altLang="en-US" sz="1600" b="0" kern="0" dirty="0"/>
              <a:t>GEN (Jon R): General Comments (G) and Technical comments from clause 1 to clause 8</a:t>
            </a:r>
          </a:p>
          <a:p>
            <a:pPr algn="l">
              <a:defRPr/>
            </a:pPr>
            <a:r>
              <a:rPr lang="en-GB" altLang="en-US" sz="1600" b="0" kern="0" dirty="0"/>
              <a:t>MAC (Mark H): Technical comments from clause 9 to 11, clause 14, 26, 29</a:t>
            </a:r>
          </a:p>
          <a:p>
            <a:pPr algn="l">
              <a:defRPr/>
            </a:pPr>
            <a:r>
              <a:rPr lang="en-GB" altLang="en-US" sz="1600" b="0" kern="0" dirty="0"/>
              <a:t>PHY (Mark R): Technical comments from clause 15 to 25, clause 27, 28, 30, and Annexes</a:t>
            </a:r>
          </a:p>
          <a:p>
            <a:pPr algn="l">
              <a:defRPr/>
            </a:pPr>
            <a:r>
              <a:rPr lang="en-GB" altLang="en-US" sz="1600" b="0" kern="0" dirty="0"/>
              <a:t>SEC (Mike M): Technical comments from clause 12 and 13. </a:t>
            </a:r>
          </a:p>
          <a:p>
            <a:pPr algn="l">
              <a:defRPr/>
            </a:pPr>
            <a:r>
              <a:rPr lang="en-GB" altLang="en-US" sz="1600" b="0" kern="0" dirty="0"/>
              <a:t>MISC (Mike M): </a:t>
            </a:r>
            <a:r>
              <a:rPr lang="en-US" sz="1600" b="0" dirty="0"/>
              <a:t>non-clause specified tech comments </a:t>
            </a:r>
            <a:endParaRPr lang="en-GB" altLang="en-US" sz="1600" b="0" kern="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186CA32-55F6-4BFB-9696-EE72EE9B5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056033"/>
              </p:ext>
            </p:extLst>
          </p:nvPr>
        </p:nvGraphicFramePr>
        <p:xfrm>
          <a:off x="1371600" y="1524000"/>
          <a:ext cx="8287615" cy="2749434"/>
        </p:xfrm>
        <a:graphic>
          <a:graphicData uri="http://schemas.openxmlformats.org/drawingml/2006/table">
            <a:tbl>
              <a:tblPr/>
              <a:tblGrid>
                <a:gridCol w="2661898">
                  <a:extLst>
                    <a:ext uri="{9D8B030D-6E8A-4147-A177-3AD203B41FA5}">
                      <a16:colId xmlns:a16="http://schemas.microsoft.com/office/drawing/2014/main" val="1504174442"/>
                    </a:ext>
                  </a:extLst>
                </a:gridCol>
                <a:gridCol w="2437534">
                  <a:extLst>
                    <a:ext uri="{9D8B030D-6E8A-4147-A177-3AD203B41FA5}">
                      <a16:colId xmlns:a16="http://schemas.microsoft.com/office/drawing/2014/main" val="3080721431"/>
                    </a:ext>
                  </a:extLst>
                </a:gridCol>
                <a:gridCol w="2035395">
                  <a:extLst>
                    <a:ext uri="{9D8B030D-6E8A-4147-A177-3AD203B41FA5}">
                      <a16:colId xmlns:a16="http://schemas.microsoft.com/office/drawing/2014/main" val="3960670142"/>
                    </a:ext>
                  </a:extLst>
                </a:gridCol>
                <a:gridCol w="1152788">
                  <a:extLst>
                    <a:ext uri="{9D8B030D-6E8A-4147-A177-3AD203B41FA5}">
                      <a16:colId xmlns:a16="http://schemas.microsoft.com/office/drawing/2014/main" val="1016938080"/>
                    </a:ext>
                  </a:extLst>
                </a:gridCol>
              </a:tblGrid>
              <a:tr h="775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Submission required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805217"/>
                  </a:ext>
                </a:extLst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973950"/>
                  </a:ext>
                </a:extLst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423727"/>
                  </a:ext>
                </a:extLst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087411"/>
                  </a:ext>
                </a:extLst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565755"/>
                  </a:ext>
                </a:extLst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70345"/>
                  </a:ext>
                </a:extLst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787025"/>
                  </a:ext>
                </a:extLst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424875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CID 1881 – LB238 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236785"/>
            <a:ext cx="10972800" cy="5087815"/>
          </a:xfrm>
        </p:spPr>
        <p:txBody>
          <a:bodyPr/>
          <a:lstStyle/>
          <a:p>
            <a:r>
              <a:rPr lang="en-GB" altLang="en-US" sz="2000" b="0" dirty="0"/>
              <a:t>CID 1881 was approved in Motion 66 as: </a:t>
            </a:r>
          </a:p>
          <a:p>
            <a:pPr lvl="1"/>
            <a:r>
              <a:rPr lang="en-US" sz="1600" b="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Resn</a:t>
            </a:r>
            <a:r>
              <a:rPr lang="en-US" sz="1600" b="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Status: </a:t>
            </a:r>
            <a:r>
              <a:rPr lang="en-US" sz="16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J  (Reject)</a:t>
            </a:r>
          </a:p>
          <a:p>
            <a:pPr lvl="1"/>
            <a:r>
              <a:rPr lang="en-US" sz="1600" b="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Resolution: </a:t>
            </a:r>
            <a:r>
              <a:rPr lang="en-US" sz="16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REJECTED (SEC: 2022-06-15 </a:t>
            </a:r>
            <a:r>
              <a:rPr lang="en-US" sz="1600" b="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17:28:35Z</a:t>
            </a:r>
            <a:r>
              <a:rPr lang="en-US" sz="16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)</a:t>
            </a:r>
            <a:r>
              <a:rPr lang="en-US" sz="1600" b="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- </a:t>
            </a:r>
            <a:r>
              <a:rPr lang="en-US" sz="16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REVISED (SEC: 2022-06-15 16:16:01Z) -</a:t>
            </a:r>
            <a:r>
              <a:rPr lang="en-US" sz="1600" b="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Make the changes shown under “Proposed changes” for CID 1881 in </a:t>
            </a:r>
            <a:r>
              <a:rPr lang="en-US" sz="1600" b="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hlinkClick r:id="rId3"/>
              </a:rPr>
              <a:t>https://mentor.ieee.org/802.11/dcn/22/11-22-0353-02-000m-resolutions-for-some-comments-on-11me-d1-0-lb258.docx</a:t>
            </a:r>
            <a:r>
              <a:rPr lang="en-US" sz="1600" b="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, which make the changes proposed by the commenter, with minor editorial tweaks.</a:t>
            </a:r>
          </a:p>
          <a:p>
            <a:r>
              <a:rPr lang="en-US" altLang="en-US" sz="2000" b="0" dirty="0"/>
              <a:t>However, according to the meeting minutes (22/0846), CID 1881 should be revised, see: </a:t>
            </a:r>
          </a:p>
          <a:p>
            <a:pPr lvl="1"/>
            <a:r>
              <a:rPr lang="en-GB" sz="16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Proposed Resolution: REVISED (SEC: 2022-06-15 16:16:01Z) - Make the changes shown under “Proposed changes” for CID 1881 in 11-22/353r2 &lt;</a:t>
            </a:r>
            <a:r>
              <a:rPr lang="en-GB" sz="16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hlinkClick r:id="rId3"/>
              </a:rPr>
              <a:t>https://mentor.ieee.org/802.11/dcn/22/11-22-0353-02-000m-resolutions-for-some-comments-on-11me-d1-0-lb258.docx</a:t>
            </a:r>
            <a:r>
              <a:rPr lang="en-GB" sz="16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&gt;, which make the changes proposed by the commenter, with minor editorial tweaks.</a:t>
            </a:r>
            <a:endParaRPr lang="en-US" sz="16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GB" altLang="en-US" sz="2000" b="0" dirty="0"/>
              <a:t>Would like to request a motion to revise the resolution that was approved in Motion 66</a:t>
            </a:r>
          </a:p>
          <a:p>
            <a:pPr marL="0" indent="0">
              <a:buNone/>
            </a:pPr>
            <a:endParaRPr lang="en-GB" altLang="en-US" sz="2000" b="0" dirty="0"/>
          </a:p>
          <a:p>
            <a:r>
              <a:rPr lang="en-GB" altLang="en-US" sz="2000" dirty="0"/>
              <a:t>Motion</a:t>
            </a:r>
            <a:r>
              <a:rPr lang="en-GB" altLang="en-US" sz="2000" b="0" dirty="0"/>
              <a:t>: </a:t>
            </a:r>
            <a:r>
              <a:rPr lang="en-GB" altLang="en-US" sz="1600" dirty="0"/>
              <a:t>Approve CID 1881 with the following resolution:</a:t>
            </a:r>
          </a:p>
          <a:p>
            <a:pPr lvl="1"/>
            <a:r>
              <a:rPr lang="en-GB" altLang="en-US" sz="1600" b="0" dirty="0"/>
              <a:t>Revised. </a:t>
            </a:r>
            <a:r>
              <a:rPr lang="en-GB" sz="16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Make the changes shown under “Proposed changes” for CID 1881 in 11-22/353r2 &lt;</a:t>
            </a:r>
            <a:r>
              <a:rPr lang="en-GB" sz="16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hlinkClick r:id="rId3"/>
              </a:rPr>
              <a:t>https://mentor.ieee.org/802.11/dcn/22/11-22-0353-02-000m-resolutions-for-some-comments-on-11me-d1-0-lb258.docx</a:t>
            </a:r>
            <a:r>
              <a:rPr lang="en-GB" sz="16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&gt;, which make the changes proposed by the commenter, with minor editorial tweaks.</a:t>
            </a:r>
            <a:endParaRPr lang="en-US" sz="16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lvl="1"/>
            <a:endParaRPr lang="en-GB" altLang="en-US" sz="1600" b="0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992017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00E0720C-A6E4-41FB-93E8-06B0C949F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505200"/>
            <a:ext cx="8763000" cy="533400"/>
          </a:xfrm>
        </p:spPr>
        <p:txBody>
          <a:bodyPr/>
          <a:lstStyle/>
          <a:p>
            <a:r>
              <a:rPr lang="en-GB" altLang="en-US" dirty="0"/>
              <a:t>Thank You for Your Contributions!</a:t>
            </a:r>
          </a:p>
        </p:txBody>
      </p:sp>
      <p:sp>
        <p:nvSpPr>
          <p:cNvPr id="16387" name="Footer Placeholder 4">
            <a:extLst>
              <a:ext uri="{FF2B5EF4-FFF2-40B4-BE49-F238E27FC236}">
                <a16:creationId xmlns:a16="http://schemas.microsoft.com/office/drawing/2014/main" id="{7ACDAF3F-5A7A-4A54-B0A7-6DEC0C7C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90B004DD-AAAF-47B0-8B8E-B3188A0C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7</a:t>
            </a:fld>
            <a:endParaRPr lang="en-US" altLang="en-US" sz="12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117732</TotalTime>
  <Words>700</Words>
  <Application>Microsoft Office PowerPoint</Application>
  <PresentationFormat>Widescreen</PresentationFormat>
  <Paragraphs>119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802-11-Submission</vt:lpstr>
      <vt:lpstr>Document</vt:lpstr>
      <vt:lpstr>Microsoft Excel Binary Worksheet</vt:lpstr>
      <vt:lpstr>802.11REVme Editor’s Report</vt:lpstr>
      <vt:lpstr>Status of REVme Draft</vt:lpstr>
      <vt:lpstr>Reference Documents</vt:lpstr>
      <vt:lpstr>Amendment Roll-in Plan</vt:lpstr>
      <vt:lpstr>LB270 Comments - Resolution Status</vt:lpstr>
      <vt:lpstr>CID 1881 – LB238 </vt:lpstr>
      <vt:lpstr>Thank You for Your Contributions!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11-21/687</dc:title>
  <dc:subject>Task Group AY November 2015 Meeting Agenda</dc:subject>
  <dc:creator>emily.h.qi@intel.com</dc:creator>
  <cp:keywords>May 2021</cp:keywords>
  <dc:description/>
  <cp:lastModifiedBy>Qi, Emily H</cp:lastModifiedBy>
  <cp:revision>4591</cp:revision>
  <cp:lastPrinted>2014-11-04T15:04:57Z</cp:lastPrinted>
  <dcterms:created xsi:type="dcterms:W3CDTF">2007-04-17T18:10:23Z</dcterms:created>
  <dcterms:modified xsi:type="dcterms:W3CDTF">2022-11-13T16:35:49Z</dcterms:modified>
  <cp:category>Contributions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