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0" r:id="rId4"/>
    <p:sldId id="304" r:id="rId5"/>
    <p:sldId id="301" r:id="rId6"/>
    <p:sldId id="284" r:id="rId7"/>
    <p:sldId id="303" r:id="rId8"/>
    <p:sldId id="30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  <p14:sldId id="303"/>
            <p14:sldId id="3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A0351-CF0C-4C9B-A14F-195C970FB90F}" v="1" dt="2022-07-11T16:33:16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81" d="100"/>
          <a:sy n="81" d="100"/>
        </p:scale>
        <p:origin x="283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F22A0351-CF0C-4C9B-A14F-195C970FB90F}"/>
    <pc:docChg chg="custSel modSld modMainMaster">
      <pc:chgData name="Qi, Emily H" userId="b0d254cd-8291-4c78-a277-dadec609489b" providerId="ADAL" clId="{F22A0351-CF0C-4C9B-A14F-195C970FB90F}" dt="2022-07-11T16:33:59.960" v="109" actId="14734"/>
      <pc:docMkLst>
        <pc:docMk/>
      </pc:docMkLst>
      <pc:sldChg chg="modSp mod">
        <pc:chgData name="Qi, Emily H" userId="b0d254cd-8291-4c78-a277-dadec609489b" providerId="ADAL" clId="{F22A0351-CF0C-4C9B-A14F-195C970FB90F}" dt="2022-07-11T16:32:51.922" v="94" actId="20577"/>
        <pc:sldMkLst>
          <pc:docMk/>
          <pc:sldMk cId="0" sldId="269"/>
        </pc:sldMkLst>
        <pc:spChg chg="mod">
          <ac:chgData name="Qi, Emily H" userId="b0d254cd-8291-4c78-a277-dadec609489b" providerId="ADAL" clId="{F22A0351-CF0C-4C9B-A14F-195C970FB90F}" dt="2022-07-11T16:32:51.922" v="94" actId="20577"/>
          <ac:spMkLst>
            <pc:docMk/>
            <pc:sldMk cId="0" sldId="269"/>
            <ac:spMk id="8198" creationId="{47CEF5D5-C990-4A1B-B0F4-8207C0728615}"/>
          </ac:spMkLst>
        </pc:spChg>
      </pc:sldChg>
      <pc:sldChg chg="addSp delSp modSp mod">
        <pc:chgData name="Qi, Emily H" userId="b0d254cd-8291-4c78-a277-dadec609489b" providerId="ADAL" clId="{F22A0351-CF0C-4C9B-A14F-195C970FB90F}" dt="2022-07-11T16:33:59.960" v="109" actId="14734"/>
        <pc:sldMkLst>
          <pc:docMk/>
          <pc:sldMk cId="0" sldId="301"/>
        </pc:sldMkLst>
        <pc:graphicFrameChg chg="del">
          <ac:chgData name="Qi, Emily H" userId="b0d254cd-8291-4c78-a277-dadec609489b" providerId="ADAL" clId="{F22A0351-CF0C-4C9B-A14F-195C970FB90F}" dt="2022-07-11T16:33:07.550" v="95" actId="478"/>
          <ac:graphicFrameMkLst>
            <pc:docMk/>
            <pc:sldMk cId="0" sldId="301"/>
            <ac:graphicFrameMk id="2" creationId="{A678E536-9CDF-4E36-A3CC-79A447008B7A}"/>
          </ac:graphicFrameMkLst>
        </pc:graphicFrameChg>
        <pc:graphicFrameChg chg="add mod modGraphic">
          <ac:chgData name="Qi, Emily H" userId="b0d254cd-8291-4c78-a277-dadec609489b" providerId="ADAL" clId="{F22A0351-CF0C-4C9B-A14F-195C970FB90F}" dt="2022-07-11T16:33:59.960" v="109" actId="14734"/>
          <ac:graphicFrameMkLst>
            <pc:docMk/>
            <pc:sldMk cId="0" sldId="301"/>
            <ac:graphicFrameMk id="3" creationId="{02A91749-8E96-4E04-82AA-B189AE7958F1}"/>
          </ac:graphicFrameMkLst>
        </pc:graphicFrameChg>
      </pc:sldChg>
      <pc:sldMasterChg chg="modSp mod">
        <pc:chgData name="Qi, Emily H" userId="b0d254cd-8291-4c78-a277-dadec609489b" providerId="ADAL" clId="{F22A0351-CF0C-4C9B-A14F-195C970FB90F}" dt="2022-07-11T16:32:39.204" v="9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F22A0351-CF0C-4C9B-A14F-195C970FB90F}" dt="2022-07-11T16:32:39.204" v="90" actId="20577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Qi, Emily H" userId="b0d254cd-8291-4c78-a277-dadec609489b" providerId="ADAL" clId="{F22A0351-CF0C-4C9B-A14F-195C970FB90F}" dt="2022-07-11T16:31:32.957" v="1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Qi, Emily H" userId="b0d254cd-8291-4c78-a277-dadec609489b" providerId="ADAL" clId="{F22A0351-CF0C-4C9B-A14F-195C970FB90F}" dt="2022-07-11T16:32:25.843" v="69" actId="20577"/>
          <ac:spMkLst>
            <pc:docMk/>
            <pc:sldMasterMk cId="0" sldId="2147483648"/>
            <ac:spMk id="1033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.xlsb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1.3.pdf" TargetMode="External"/><Relationship Id="rId7" Type="http://schemas.openxmlformats.org/officeDocument/2006/relationships/hyperlink" Target="https://mentor.ieee.org/802.11/dcn/22/11-22-0065-11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1.3.zip" TargetMode="External"/><Relationship Id="rId5" Type="http://schemas.openxmlformats.org/officeDocument/2006/relationships/hyperlink" Target="https://www.ieee802.org/11/private/Draft_Standards/11me/REVme_D1.3.fm.zip" TargetMode="External"/><Relationship Id="rId4" Type="http://schemas.openxmlformats.org/officeDocument/2006/relationships/hyperlink" Target="https://www.ieee802.org/11/private/Draft_Standards/11me/Draft%20P802.11REVme_D1.3%20Redline%20Compared%20to%20D1.2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2022-September-12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8265012" imgH="2794721" progId="Word.Document.8">
                  <p:embed/>
                </p:oleObj>
              </mc:Choice>
              <mc:Fallback>
                <p:oleObj name="Document" r:id="rId4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51744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nary Worksheet" r:id="rId4" imgW="10218527" imgH="5456029" progId="Excel.SheetBinaryMacroEnabled.12">
                  <p:embed/>
                </p:oleObj>
              </mc:Choice>
              <mc:Fallback>
                <p:oleObj name="Binary Worksheet" r:id="rId4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 P802.11REVme D 1.4 will be posted in the members’ area soon.</a:t>
            </a:r>
          </a:p>
          <a:p>
            <a:r>
              <a:rPr lang="en-GB" altLang="en-US" dirty="0"/>
              <a:t>Draft P802.11REVme D 1.3 (members’ area)</a:t>
            </a:r>
          </a:p>
          <a:p>
            <a:pPr lvl="1"/>
            <a:r>
              <a:rPr lang="en-US" dirty="0">
                <a:effectLst/>
                <a:hlinkClick r:id="rId3"/>
              </a:rPr>
              <a:t>Draft P802.11REVme_D1.3.pdf</a:t>
            </a:r>
            <a:endParaRPr lang="en-US" sz="2400" b="1" dirty="0"/>
          </a:p>
          <a:p>
            <a:pPr lvl="1"/>
            <a:r>
              <a:rPr lang="en-US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Draft P802.11REVme_D1.3 Redline Compared to D1.2.pdf</a:t>
            </a:r>
            <a:endParaRPr lang="en-US" dirty="0">
              <a:effectLst/>
            </a:endParaRPr>
          </a:p>
          <a:p>
            <a:r>
              <a:rPr lang="en-GB" altLang="en-US" dirty="0"/>
              <a:t>D1.3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REVme_D1.3.fm.zip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Source-D1.3.zip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https://mentor.ieee.org/802.11/dcn/22/11-22-0065-11-000m-revme-wg-ballot-comments.xls</a:t>
            </a:r>
            <a:endParaRPr lang="en-US" altLang="en-US" u="sng" dirty="0"/>
          </a:p>
          <a:p>
            <a:pPr lvl="1"/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71673E-38B2-4FA0-ADCB-3BE9BAA9D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235563"/>
              </p:ext>
            </p:extLst>
          </p:nvPr>
        </p:nvGraphicFramePr>
        <p:xfrm>
          <a:off x="1295400" y="1752600"/>
          <a:ext cx="9601200" cy="2849880"/>
        </p:xfrm>
        <a:graphic>
          <a:graphicData uri="http://schemas.openxmlformats.org/drawingml/2006/table">
            <a:tbl>
              <a:tblPr/>
              <a:tblGrid>
                <a:gridCol w="2769576">
                  <a:extLst>
                    <a:ext uri="{9D8B030D-6E8A-4147-A177-3AD203B41FA5}">
                      <a16:colId xmlns:a16="http://schemas.microsoft.com/office/drawing/2014/main" val="2804824807"/>
                    </a:ext>
                  </a:extLst>
                </a:gridCol>
                <a:gridCol w="1421424">
                  <a:extLst>
                    <a:ext uri="{9D8B030D-6E8A-4147-A177-3AD203B41FA5}">
                      <a16:colId xmlns:a16="http://schemas.microsoft.com/office/drawing/2014/main" val="33060982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288033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87374676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27718865"/>
                    </a:ext>
                  </a:extLst>
                </a:gridCol>
                <a:gridCol w="929053">
                  <a:extLst>
                    <a:ext uri="{9D8B030D-6E8A-4147-A177-3AD203B41FA5}">
                      <a16:colId xmlns:a16="http://schemas.microsoft.com/office/drawing/2014/main" val="679489737"/>
                    </a:ext>
                  </a:extLst>
                </a:gridCol>
                <a:gridCol w="975947">
                  <a:extLst>
                    <a:ext uri="{9D8B030D-6E8A-4147-A177-3AD203B41FA5}">
                      <a16:colId xmlns:a16="http://schemas.microsoft.com/office/drawing/2014/main" val="3066377027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5019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51413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7599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022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6339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37101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24946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367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6250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CC5154-7A9C-4A27-9D3D-FB4F522E2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76311"/>
              </p:ext>
            </p:extLst>
          </p:nvPr>
        </p:nvGraphicFramePr>
        <p:xfrm>
          <a:off x="1504484" y="1696065"/>
          <a:ext cx="4339458" cy="4109014"/>
        </p:xfrm>
        <a:graphic>
          <a:graphicData uri="http://schemas.openxmlformats.org/drawingml/2006/table">
            <a:tbl>
              <a:tblPr/>
              <a:tblGrid>
                <a:gridCol w="1395248">
                  <a:extLst>
                    <a:ext uri="{9D8B030D-6E8A-4147-A177-3AD203B41FA5}">
                      <a16:colId xmlns:a16="http://schemas.microsoft.com/office/drawing/2014/main" val="3861051779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43293990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1220746958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1584801812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3599689623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2443254592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3380913805"/>
                    </a:ext>
                  </a:extLst>
                </a:gridCol>
                <a:gridCol w="402021">
                  <a:extLst>
                    <a:ext uri="{9D8B030D-6E8A-4147-A177-3AD203B41FA5}">
                      <a16:colId xmlns:a16="http://schemas.microsoft.com/office/drawing/2014/main" val="2234612853"/>
                    </a:ext>
                  </a:extLst>
                </a:gridCol>
              </a:tblGrid>
              <a:tr h="34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123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34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2809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3694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619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10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105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2783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2999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1450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4707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0577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522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910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89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43970"/>
                  </a:ext>
                </a:extLst>
              </a:tr>
              <a:tr h="562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335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393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58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6102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004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66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940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44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256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561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0006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41623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4472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5A1702-025A-49E9-8C37-C0DA4DD5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86188"/>
              </p:ext>
            </p:extLst>
          </p:nvPr>
        </p:nvGraphicFramePr>
        <p:xfrm>
          <a:off x="6186394" y="1864673"/>
          <a:ext cx="4660900" cy="390906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13433228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51131685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91110224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8942528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75841299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8543490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8613446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273354711"/>
                    </a:ext>
                  </a:extLst>
                </a:gridCol>
              </a:tblGrid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56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2956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11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503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9222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995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602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114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1059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4844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4413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0560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0855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3230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0571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5001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4864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4176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6096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948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3004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537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01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631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2986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8814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116280</TotalTime>
  <Words>1744</Words>
  <Application>Microsoft Office PowerPoint</Application>
  <PresentationFormat>Widescreen</PresentationFormat>
  <Paragraphs>1250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Thank You for Your Contributions!</vt:lpstr>
      <vt:lpstr>LB258 Comments – Assignees by Ad-hoc Groups </vt:lpstr>
      <vt:lpstr>LB258 Comments – Comments by Commenters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4589</cp:revision>
  <cp:lastPrinted>2014-11-04T15:04:57Z</cp:lastPrinted>
  <dcterms:created xsi:type="dcterms:W3CDTF">2007-04-17T18:10:23Z</dcterms:created>
  <dcterms:modified xsi:type="dcterms:W3CDTF">2022-09-12T19:19:04Z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