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90" r:id="rId4"/>
    <p:sldId id="304" r:id="rId5"/>
    <p:sldId id="301" r:id="rId6"/>
    <p:sldId id="303" r:id="rId7"/>
    <p:sldId id="284" r:id="rId8"/>
    <p:sldId id="306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303"/>
            <p14:sldId id="284"/>
            <p14:sldId id="306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6668BB-F3FD-463E-A5BF-8C4E92C6F7FD}" v="41" dt="2022-05-05T21:22:53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5847" autoAdjust="0"/>
  </p:normalViewPr>
  <p:slideViewPr>
    <p:cSldViewPr>
      <p:cViewPr varScale="1">
        <p:scale>
          <a:sx n="71" d="100"/>
          <a:sy n="71" d="100"/>
        </p:scale>
        <p:origin x="72" y="211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89F6461E-821B-42FE-93E5-97A776B11F77}"/>
    <pc:docChg chg="custSel addSld modSld modMainMaster">
      <pc:chgData name="Qi, Emily H" userId="b0d254cd-8291-4c78-a277-dadec609489b" providerId="ADAL" clId="{89F6461E-821B-42FE-93E5-97A776B11F77}" dt="2022-01-17T17:44:39.471" v="451" actId="14"/>
      <pc:docMkLst>
        <pc:docMk/>
      </pc:docMkLst>
      <pc:sldChg chg="modSp mod">
        <pc:chgData name="Qi, Emily H" userId="b0d254cd-8291-4c78-a277-dadec609489b" providerId="ADAL" clId="{89F6461E-821B-42FE-93E5-97A776B11F77}" dt="2022-01-17T16:18:47.398" v="257" actId="20577"/>
        <pc:sldMkLst>
          <pc:docMk/>
          <pc:sldMk cId="0" sldId="269"/>
        </pc:sldMkLst>
        <pc:spChg chg="mod">
          <ac:chgData name="Qi, Emily H" userId="b0d254cd-8291-4c78-a277-dadec609489b" providerId="ADAL" clId="{89F6461E-821B-42FE-93E5-97A776B11F77}" dt="2022-01-17T16:18:47.398" v="257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89F6461E-821B-42FE-93E5-97A776B11F77}" dt="2022-01-17T16:19:39.693" v="264"/>
        <pc:sldMkLst>
          <pc:docMk/>
          <pc:sldMk cId="0" sldId="270"/>
        </pc:sldMkLst>
        <pc:graphicFrameChg chg="mod">
          <ac:chgData name="Qi, Emily H" userId="b0d254cd-8291-4c78-a277-dadec609489b" providerId="ADAL" clId="{89F6461E-821B-42FE-93E5-97A776B11F77}" dt="2022-01-17T16:19:39.693" v="264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89F6461E-821B-42FE-93E5-97A776B11F77}" dt="2022-01-17T17:44:39.471" v="451" actId="14"/>
        <pc:sldMkLst>
          <pc:docMk/>
          <pc:sldMk cId="0" sldId="290"/>
        </pc:sldMkLst>
        <pc:spChg chg="mod">
          <ac:chgData name="Qi, Emily H" userId="b0d254cd-8291-4c78-a277-dadec609489b" providerId="ADAL" clId="{89F6461E-821B-42FE-93E5-97A776B11F77}" dt="2022-01-17T17:44:39.471" v="451" actId="14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89F6461E-821B-42FE-93E5-97A776B11F77}" dt="2022-01-17T16:58:47.810" v="359" actId="14734"/>
        <pc:sldMkLst>
          <pc:docMk/>
          <pc:sldMk cId="0" sldId="301"/>
        </pc:sldMkLst>
        <pc:spChg chg="mod">
          <ac:chgData name="Qi, Emily H" userId="b0d254cd-8291-4c78-a277-dadec609489b" providerId="ADAL" clId="{89F6461E-821B-42FE-93E5-97A776B11F77}" dt="2022-01-17T16:58:16.066" v="349" actId="14100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89F6461E-821B-42FE-93E5-97A776B11F77}" dt="2022-01-11T21:51:23.467" v="8" actId="20577"/>
          <ac:spMkLst>
            <pc:docMk/>
            <pc:sldMk cId="0" sldId="301"/>
            <ac:spMk id="14338" creationId="{D451071C-8080-4891-9A0A-9828646F4B14}"/>
          </ac:spMkLst>
        </pc:spChg>
        <pc:graphicFrameChg chg="add del mod modGraphic">
          <ac:chgData name="Qi, Emily H" userId="b0d254cd-8291-4c78-a277-dadec609489b" providerId="ADAL" clId="{89F6461E-821B-42FE-93E5-97A776B11F77}" dt="2022-01-17T16:57:44.144" v="340" actId="478"/>
          <ac:graphicFrameMkLst>
            <pc:docMk/>
            <pc:sldMk cId="0" sldId="301"/>
            <ac:graphicFrameMk id="2" creationId="{B84FFEA2-A066-4E4D-B7EC-F29D5F7F778E}"/>
          </ac:graphicFrameMkLst>
        </pc:graphicFrameChg>
        <pc:graphicFrameChg chg="add del mod">
          <ac:chgData name="Qi, Emily H" userId="b0d254cd-8291-4c78-a277-dadec609489b" providerId="ADAL" clId="{89F6461E-821B-42FE-93E5-97A776B11F77}" dt="2022-01-17T16:57:50.463" v="342"/>
          <ac:graphicFrameMkLst>
            <pc:docMk/>
            <pc:sldMk cId="0" sldId="301"/>
            <ac:graphicFrameMk id="3" creationId="{CB4D6162-21BA-484E-B67C-3885C472497D}"/>
          </ac:graphicFrameMkLst>
        </pc:graphicFrameChg>
        <pc:graphicFrameChg chg="del">
          <ac:chgData name="Qi, Emily H" userId="b0d254cd-8291-4c78-a277-dadec609489b" providerId="ADAL" clId="{89F6461E-821B-42FE-93E5-97A776B11F77}" dt="2022-01-12T05:05:50.836" v="204" actId="478"/>
          <ac:graphicFrameMkLst>
            <pc:docMk/>
            <pc:sldMk cId="0" sldId="301"/>
            <ac:graphicFrameMk id="4" creationId="{386D0027-7F3C-4EC5-B195-F805ED970CF4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6:58:47.810" v="359" actId="14734"/>
          <ac:graphicFrameMkLst>
            <pc:docMk/>
            <pc:sldMk cId="0" sldId="301"/>
            <ac:graphicFrameMk id="5" creationId="{3CA3F451-1580-4742-A601-DDCD6789CEAF}"/>
          </ac:graphicFrameMkLst>
        </pc:graphicFrameChg>
      </pc:sldChg>
      <pc:sldChg chg="addSp delSp modSp mod">
        <pc:chgData name="Qi, Emily H" userId="b0d254cd-8291-4c78-a277-dadec609489b" providerId="ADAL" clId="{89F6461E-821B-42FE-93E5-97A776B11F77}" dt="2022-01-17T17:12:27.354" v="430" actId="14100"/>
        <pc:sldMkLst>
          <pc:docMk/>
          <pc:sldMk cId="2976384581" sldId="303"/>
        </pc:sldMkLst>
        <pc:spChg chg="mod">
          <ac:chgData name="Qi, Emily H" userId="b0d254cd-8291-4c78-a277-dadec609489b" providerId="ADAL" clId="{89F6461E-821B-42FE-93E5-97A776B11F77}" dt="2022-01-17T16:52:01.139" v="316" actId="20577"/>
          <ac:spMkLst>
            <pc:docMk/>
            <pc:sldMk cId="2976384581" sldId="303"/>
            <ac:spMk id="14338" creationId="{D451071C-8080-4891-9A0A-9828646F4B14}"/>
          </ac:spMkLst>
        </pc:spChg>
        <pc:graphicFrameChg chg="del">
          <ac:chgData name="Qi, Emily H" userId="b0d254cd-8291-4c78-a277-dadec609489b" providerId="ADAL" clId="{89F6461E-821B-42FE-93E5-97A776B11F77}" dt="2022-01-17T17:07:16.897" v="379" actId="478"/>
          <ac:graphicFrameMkLst>
            <pc:docMk/>
            <pc:sldMk cId="2976384581" sldId="303"/>
            <ac:graphicFrameMk id="2" creationId="{FED7969D-8E1E-4E47-8337-7A7A11BE3911}"/>
          </ac:graphicFrameMkLst>
        </pc:graphicFrameChg>
        <pc:graphicFrameChg chg="add del mod modGraphic">
          <ac:chgData name="Qi, Emily H" userId="b0d254cd-8291-4c78-a277-dadec609489b" providerId="ADAL" clId="{89F6461E-821B-42FE-93E5-97A776B11F77}" dt="2022-01-17T17:07:37.895" v="384" actId="478"/>
          <ac:graphicFrameMkLst>
            <pc:docMk/>
            <pc:sldMk cId="2976384581" sldId="303"/>
            <ac:graphicFrameMk id="3" creationId="{9E534A6C-D919-4222-BF0A-C2A8BEB24090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12:27.354" v="430" actId="14100"/>
          <ac:graphicFrameMkLst>
            <pc:docMk/>
            <pc:sldMk cId="2976384581" sldId="303"/>
            <ac:graphicFrameMk id="4" creationId="{F2FC13F2-7A11-4724-8818-DEF7D50D5BFB}"/>
          </ac:graphicFrameMkLst>
        </pc:graphicFrameChg>
        <pc:graphicFrameChg chg="add del mod">
          <ac:chgData name="Qi, Emily H" userId="b0d254cd-8291-4c78-a277-dadec609489b" providerId="ADAL" clId="{89F6461E-821B-42FE-93E5-97A776B11F77}" dt="2022-01-17T17:09:56.864" v="398"/>
          <ac:graphicFrameMkLst>
            <pc:docMk/>
            <pc:sldMk cId="2976384581" sldId="303"/>
            <ac:graphicFrameMk id="5" creationId="{7E778B15-25A5-404F-A841-378ED0B2E338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12:18.836" v="427" actId="1076"/>
          <ac:graphicFrameMkLst>
            <pc:docMk/>
            <pc:sldMk cId="2976384581" sldId="303"/>
            <ac:graphicFrameMk id="6" creationId="{6D08D217-AA93-4D09-87D8-7894EC9D18D6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12:05.793" v="425" actId="1076"/>
          <ac:graphicFrameMkLst>
            <pc:docMk/>
            <pc:sldMk cId="2976384581" sldId="303"/>
            <ac:graphicFrameMk id="7" creationId="{E6993B4E-1435-4E69-B947-6AC1F28A63C3}"/>
          </ac:graphicFrameMkLst>
        </pc:graphicFrameChg>
      </pc:sldChg>
      <pc:sldChg chg="addSp delSp modSp add mod">
        <pc:chgData name="Qi, Emily H" userId="b0d254cd-8291-4c78-a277-dadec609489b" providerId="ADAL" clId="{89F6461E-821B-42FE-93E5-97A776B11F77}" dt="2022-01-17T17:13:57.038" v="446" actId="20577"/>
        <pc:sldMkLst>
          <pc:docMk/>
          <pc:sldMk cId="0" sldId="305"/>
        </pc:sldMkLst>
        <pc:graphicFrameChg chg="add del mod">
          <ac:chgData name="Qi, Emily H" userId="b0d254cd-8291-4c78-a277-dadec609489b" providerId="ADAL" clId="{89F6461E-821B-42FE-93E5-97A776B11F77}" dt="2022-01-17T17:13:22.267" v="433"/>
          <ac:graphicFrameMkLst>
            <pc:docMk/>
            <pc:sldMk cId="0" sldId="305"/>
            <ac:graphicFrameMk id="2" creationId="{2B22AA61-33AF-4169-9BDC-5EFD85B37352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13:57.038" v="446" actId="20577"/>
          <ac:graphicFrameMkLst>
            <pc:docMk/>
            <pc:sldMk cId="0" sldId="305"/>
            <ac:graphicFrameMk id="3" creationId="{42FA6501-6FC5-4907-BDA5-C079BF319286}"/>
          </ac:graphicFrameMkLst>
        </pc:graphicFrameChg>
        <pc:graphicFrameChg chg="del">
          <ac:chgData name="Qi, Emily H" userId="b0d254cd-8291-4c78-a277-dadec609489b" providerId="ADAL" clId="{89F6461E-821B-42FE-93E5-97A776B11F77}" dt="2022-01-17T17:13:18.457" v="431" actId="478"/>
          <ac:graphicFrameMkLst>
            <pc:docMk/>
            <pc:sldMk cId="0" sldId="305"/>
            <ac:graphicFrameMk id="4" creationId="{386D0027-7F3C-4EC5-B195-F805ED970CF4}"/>
          </ac:graphicFrameMkLst>
        </pc:graphicFrameChg>
      </pc:sldChg>
      <pc:sldChg chg="addSp delSp modSp add mod">
        <pc:chgData name="Qi, Emily H" userId="b0d254cd-8291-4c78-a277-dadec609489b" providerId="ADAL" clId="{89F6461E-821B-42FE-93E5-97A776B11F77}" dt="2022-01-17T17:04:26.548" v="378" actId="14100"/>
        <pc:sldMkLst>
          <pc:docMk/>
          <pc:sldMk cId="3895639679" sldId="306"/>
        </pc:sldMkLst>
        <pc:spChg chg="mod">
          <ac:chgData name="Qi, Emily H" userId="b0d254cd-8291-4c78-a277-dadec609489b" providerId="ADAL" clId="{89F6461E-821B-42FE-93E5-97A776B11F77}" dt="2022-01-17T16:52:25.905" v="339" actId="20577"/>
          <ac:spMkLst>
            <pc:docMk/>
            <pc:sldMk cId="3895639679" sldId="306"/>
            <ac:spMk id="14338" creationId="{D451071C-8080-4891-9A0A-9828646F4B14}"/>
          </ac:spMkLst>
        </pc:spChg>
        <pc:graphicFrameChg chg="del modGraphic">
          <ac:chgData name="Qi, Emily H" userId="b0d254cd-8291-4c78-a277-dadec609489b" providerId="ADAL" clId="{89F6461E-821B-42FE-93E5-97A776B11F77}" dt="2022-01-17T17:01:03.926" v="361" actId="478"/>
          <ac:graphicFrameMkLst>
            <pc:docMk/>
            <pc:sldMk cId="3895639679" sldId="306"/>
            <ac:graphicFrameMk id="2" creationId="{FED7969D-8E1E-4E47-8337-7A7A11BE3911}"/>
          </ac:graphicFrameMkLst>
        </pc:graphicFrameChg>
        <pc:graphicFrameChg chg="add del mod">
          <ac:chgData name="Qi, Emily H" userId="b0d254cd-8291-4c78-a277-dadec609489b" providerId="ADAL" clId="{89F6461E-821B-42FE-93E5-97A776B11F77}" dt="2022-01-17T17:03:05.857" v="367" actId="478"/>
          <ac:graphicFrameMkLst>
            <pc:docMk/>
            <pc:sldMk cId="3895639679" sldId="306"/>
            <ac:graphicFrameMk id="3" creationId="{4BBDCBAB-7E67-495A-B872-78148A94C140}"/>
          </ac:graphicFrameMkLst>
        </pc:graphicFrameChg>
        <pc:graphicFrameChg chg="add del mod modGraphic">
          <ac:chgData name="Qi, Emily H" userId="b0d254cd-8291-4c78-a277-dadec609489b" providerId="ADAL" clId="{89F6461E-821B-42FE-93E5-97A776B11F77}" dt="2022-01-17T17:03:07.540" v="368" actId="478"/>
          <ac:graphicFrameMkLst>
            <pc:docMk/>
            <pc:sldMk cId="3895639679" sldId="306"/>
            <ac:graphicFrameMk id="4" creationId="{63C40CFC-3724-444A-AF5F-82176E26DE23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04:17.466" v="376" actId="14100"/>
          <ac:graphicFrameMkLst>
            <pc:docMk/>
            <pc:sldMk cId="3895639679" sldId="306"/>
            <ac:graphicFrameMk id="5" creationId="{E71BD390-9001-4BCC-A0DA-FEB0176DD3DC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04:26.548" v="378" actId="14100"/>
          <ac:graphicFrameMkLst>
            <pc:docMk/>
            <pc:sldMk cId="3895639679" sldId="306"/>
            <ac:graphicFrameMk id="6" creationId="{AB75E517-0937-4FFA-ACAA-CDA033F53C2E}"/>
          </ac:graphicFrameMkLst>
        </pc:graphicFrameChg>
      </pc:sldChg>
      <pc:sldMasterChg chg="modSp mod">
        <pc:chgData name="Qi, Emily H" userId="b0d254cd-8291-4c78-a277-dadec609489b" providerId="ADAL" clId="{89F6461E-821B-42FE-93E5-97A776B11F77}" dt="2022-01-17T16:18:24.032" v="236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89F6461E-821B-42FE-93E5-97A776B11F77}" dt="2022-01-17T16:17:05.422" v="23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89F6461E-821B-42FE-93E5-97A776B11F77}" dt="2022-01-17T16:18:24.032" v="23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Qi, Emily H" userId="b0d254cd-8291-4c78-a277-dadec609489b" providerId="ADAL" clId="{34BE62E3-6930-4347-A323-78D9E816B686}"/>
    <pc:docChg chg="modSld">
      <pc:chgData name="Qi, Emily H" userId="b0d254cd-8291-4c78-a277-dadec609489b" providerId="ADAL" clId="{34BE62E3-6930-4347-A323-78D9E816B686}" dt="2022-01-18T21:47:42.433" v="11" actId="6549"/>
      <pc:docMkLst>
        <pc:docMk/>
      </pc:docMkLst>
      <pc:sldChg chg="modSp mod">
        <pc:chgData name="Qi, Emily H" userId="b0d254cd-8291-4c78-a277-dadec609489b" providerId="ADAL" clId="{34BE62E3-6930-4347-A323-78D9E816B686}" dt="2022-01-18T20:44:41.136" v="3" actId="20577"/>
        <pc:sldMkLst>
          <pc:docMk/>
          <pc:sldMk cId="0" sldId="290"/>
        </pc:sldMkLst>
        <pc:spChg chg="mod">
          <ac:chgData name="Qi, Emily H" userId="b0d254cd-8291-4c78-a277-dadec609489b" providerId="ADAL" clId="{34BE62E3-6930-4347-A323-78D9E816B686}" dt="2022-01-18T20:44:41.136" v="3" actId="20577"/>
          <ac:spMkLst>
            <pc:docMk/>
            <pc:sldMk cId="0" sldId="290"/>
            <ac:spMk id="12291" creationId="{B671DB0C-FA31-4BBB-82F3-1DD53F52063D}"/>
          </ac:spMkLst>
        </pc:spChg>
      </pc:sldChg>
      <pc:sldChg chg="modSp mod">
        <pc:chgData name="Qi, Emily H" userId="b0d254cd-8291-4c78-a277-dadec609489b" providerId="ADAL" clId="{34BE62E3-6930-4347-A323-78D9E816B686}" dt="2022-01-18T21:47:42.433" v="11" actId="6549"/>
        <pc:sldMkLst>
          <pc:docMk/>
          <pc:sldMk cId="0" sldId="301"/>
        </pc:sldMkLst>
        <pc:spChg chg="mod">
          <ac:chgData name="Qi, Emily H" userId="b0d254cd-8291-4c78-a277-dadec609489b" providerId="ADAL" clId="{34BE62E3-6930-4347-A323-78D9E816B686}" dt="2022-01-18T21:47:42.433" v="11" actId="6549"/>
          <ac:spMkLst>
            <pc:docMk/>
            <pc:sldMk cId="0" sldId="301"/>
            <ac:spMk id="10" creationId="{17F6525D-F635-4CC2-BF70-2003E0E7FE51}"/>
          </ac:spMkLst>
        </pc:spChg>
      </pc:sldChg>
      <pc:sldChg chg="modSp mod">
        <pc:chgData name="Qi, Emily H" userId="b0d254cd-8291-4c78-a277-dadec609489b" providerId="ADAL" clId="{34BE62E3-6930-4347-A323-78D9E816B686}" dt="2022-01-18T21:44:24.556" v="9" actId="20577"/>
        <pc:sldMkLst>
          <pc:docMk/>
          <pc:sldMk cId="3064667062" sldId="304"/>
        </pc:sldMkLst>
        <pc:spChg chg="mod">
          <ac:chgData name="Qi, Emily H" userId="b0d254cd-8291-4c78-a277-dadec609489b" providerId="ADAL" clId="{34BE62E3-6930-4347-A323-78D9E816B686}" dt="2022-01-18T21:44:24.556" v="9" actId="20577"/>
          <ac:spMkLst>
            <pc:docMk/>
            <pc:sldMk cId="3064667062" sldId="304"/>
            <ac:spMk id="12291" creationId="{B671DB0C-FA31-4BBB-82F3-1DD53F52063D}"/>
          </ac:spMkLst>
        </pc:spChg>
      </pc:sldChg>
    </pc:docChg>
  </pc:docChgLst>
  <pc:docChgLst>
    <pc:chgData name="Qi, Emily H" userId="b0d254cd-8291-4c78-a277-dadec609489b" providerId="ADAL" clId="{09F28B62-8AC7-4F9A-9CCB-1EE369B065F2}"/>
    <pc:docChg chg="undo custSel modSld sldOrd modMainMaster">
      <pc:chgData name="Qi, Emily H" userId="b0d254cd-8291-4c78-a277-dadec609489b" providerId="ADAL" clId="{09F28B62-8AC7-4F9A-9CCB-1EE369B065F2}" dt="2022-03-05T01:52:19.449" v="110"/>
      <pc:docMkLst>
        <pc:docMk/>
      </pc:docMkLst>
      <pc:sldChg chg="modSp mod">
        <pc:chgData name="Qi, Emily H" userId="b0d254cd-8291-4c78-a277-dadec609489b" providerId="ADAL" clId="{09F28B62-8AC7-4F9A-9CCB-1EE369B065F2}" dt="2022-03-05T01:09:09.330" v="24" actId="20577"/>
        <pc:sldMkLst>
          <pc:docMk/>
          <pc:sldMk cId="0" sldId="269"/>
        </pc:sldMkLst>
        <pc:spChg chg="mod">
          <ac:chgData name="Qi, Emily H" userId="b0d254cd-8291-4c78-a277-dadec609489b" providerId="ADAL" clId="{09F28B62-8AC7-4F9A-9CCB-1EE369B065F2}" dt="2022-03-05T01:09:09.330" v="24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 mod">
        <pc:chgData name="Qi, Emily H" userId="b0d254cd-8291-4c78-a277-dadec609489b" providerId="ADAL" clId="{09F28B62-8AC7-4F9A-9CCB-1EE369B065F2}" dt="2022-03-05T01:28:08.618" v="52"/>
        <pc:sldMkLst>
          <pc:docMk/>
          <pc:sldMk cId="0" sldId="270"/>
        </pc:sldMkLst>
        <pc:graphicFrameChg chg="mod">
          <ac:chgData name="Qi, Emily H" userId="b0d254cd-8291-4c78-a277-dadec609489b" providerId="ADAL" clId="{09F28B62-8AC7-4F9A-9CCB-1EE369B065F2}" dt="2022-03-05T01:28:08.618" v="52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09F28B62-8AC7-4F9A-9CCB-1EE369B065F2}" dt="2022-03-05T01:52:01.686" v="108" actId="13926"/>
        <pc:sldMkLst>
          <pc:docMk/>
          <pc:sldMk cId="0" sldId="290"/>
        </pc:sldMkLst>
        <pc:spChg chg="mod">
          <ac:chgData name="Qi, Emily H" userId="b0d254cd-8291-4c78-a277-dadec609489b" providerId="ADAL" clId="{09F28B62-8AC7-4F9A-9CCB-1EE369B065F2}" dt="2022-03-05T01:52:01.686" v="108" actId="13926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09F28B62-8AC7-4F9A-9CCB-1EE369B065F2}" dt="2022-03-05T01:36:41.556" v="61" actId="1076"/>
        <pc:sldMkLst>
          <pc:docMk/>
          <pc:sldMk cId="0" sldId="301"/>
        </pc:sldMkLst>
        <pc:spChg chg="mod">
          <ac:chgData name="Qi, Emily H" userId="b0d254cd-8291-4c78-a277-dadec609489b" providerId="ADAL" clId="{09F28B62-8AC7-4F9A-9CCB-1EE369B065F2}" dt="2022-03-05T01:36:16.566" v="56" actId="1076"/>
          <ac:spMkLst>
            <pc:docMk/>
            <pc:sldMk cId="0" sldId="301"/>
            <ac:spMk id="14338" creationId="{D451071C-8080-4891-9A0A-9828646F4B14}"/>
          </ac:spMkLst>
        </pc:spChg>
        <pc:graphicFrameChg chg="add mod modGraphic">
          <ac:chgData name="Qi, Emily H" userId="b0d254cd-8291-4c78-a277-dadec609489b" providerId="ADAL" clId="{09F28B62-8AC7-4F9A-9CCB-1EE369B065F2}" dt="2022-03-05T01:36:41.556" v="61" actId="1076"/>
          <ac:graphicFrameMkLst>
            <pc:docMk/>
            <pc:sldMk cId="0" sldId="301"/>
            <ac:graphicFrameMk id="2" creationId="{FE4D640E-3F9D-4547-9A98-1E7A1A55FC3F}"/>
          </ac:graphicFrameMkLst>
        </pc:graphicFrameChg>
        <pc:graphicFrameChg chg="del">
          <ac:chgData name="Qi, Emily H" userId="b0d254cd-8291-4c78-a277-dadec609489b" providerId="ADAL" clId="{09F28B62-8AC7-4F9A-9CCB-1EE369B065F2}" dt="2022-03-05T01:36:00.968" v="53" actId="478"/>
          <ac:graphicFrameMkLst>
            <pc:docMk/>
            <pc:sldMk cId="0" sldId="301"/>
            <ac:graphicFrameMk id="5" creationId="{3CA3F451-1580-4742-A601-DDCD6789CEAF}"/>
          </ac:graphicFrameMkLst>
        </pc:graphicFrameChg>
      </pc:sldChg>
      <pc:sldChg chg="addSp delSp modSp mod">
        <pc:chgData name="Qi, Emily H" userId="b0d254cd-8291-4c78-a277-dadec609489b" providerId="ADAL" clId="{09F28B62-8AC7-4F9A-9CCB-1EE369B065F2}" dt="2022-03-05T01:49:47.705" v="101" actId="1076"/>
        <pc:sldMkLst>
          <pc:docMk/>
          <pc:sldMk cId="2976384581" sldId="303"/>
        </pc:sldMkLst>
        <pc:graphicFrameChg chg="add del mod">
          <ac:chgData name="Qi, Emily H" userId="b0d254cd-8291-4c78-a277-dadec609489b" providerId="ADAL" clId="{09F28B62-8AC7-4F9A-9CCB-1EE369B065F2}" dt="2022-03-05T01:46:50.525" v="66" actId="478"/>
          <ac:graphicFrameMkLst>
            <pc:docMk/>
            <pc:sldMk cId="2976384581" sldId="303"/>
            <ac:graphicFrameMk id="2" creationId="{D6EAD094-781F-4F8B-B40B-E06ECBB95497}"/>
          </ac:graphicFrameMkLst>
        </pc:graphicFrameChg>
        <pc:graphicFrameChg chg="add mod modGraphic">
          <ac:chgData name="Qi, Emily H" userId="b0d254cd-8291-4c78-a277-dadec609489b" providerId="ADAL" clId="{09F28B62-8AC7-4F9A-9CCB-1EE369B065F2}" dt="2022-03-05T01:49:47.705" v="101" actId="1076"/>
          <ac:graphicFrameMkLst>
            <pc:docMk/>
            <pc:sldMk cId="2976384581" sldId="303"/>
            <ac:graphicFrameMk id="3" creationId="{F38FF7EA-2749-4DD0-85E8-BA841677E5F9}"/>
          </ac:graphicFrameMkLst>
        </pc:graphicFrameChg>
        <pc:graphicFrameChg chg="del mod">
          <ac:chgData name="Qi, Emily H" userId="b0d254cd-8291-4c78-a277-dadec609489b" providerId="ADAL" clId="{09F28B62-8AC7-4F9A-9CCB-1EE369B065F2}" dt="2022-03-05T01:46:16.267" v="64" actId="478"/>
          <ac:graphicFrameMkLst>
            <pc:docMk/>
            <pc:sldMk cId="2976384581" sldId="303"/>
            <ac:graphicFrameMk id="4" creationId="{F2FC13F2-7A11-4724-8818-DEF7D50D5BFB}"/>
          </ac:graphicFrameMkLst>
        </pc:graphicFrameChg>
        <pc:graphicFrameChg chg="add del mod">
          <ac:chgData name="Qi, Emily H" userId="b0d254cd-8291-4c78-a277-dadec609489b" providerId="ADAL" clId="{09F28B62-8AC7-4F9A-9CCB-1EE369B065F2}" dt="2022-03-05T01:48:33.586" v="89" actId="478"/>
          <ac:graphicFrameMkLst>
            <pc:docMk/>
            <pc:sldMk cId="2976384581" sldId="303"/>
            <ac:graphicFrameMk id="5" creationId="{FFCF46C2-FF59-4E54-B2CB-ED5A54AA4493}"/>
          </ac:graphicFrameMkLst>
        </pc:graphicFrameChg>
        <pc:graphicFrameChg chg="del mod modGraphic">
          <ac:chgData name="Qi, Emily H" userId="b0d254cd-8291-4c78-a277-dadec609489b" providerId="ADAL" clId="{09F28B62-8AC7-4F9A-9CCB-1EE369B065F2}" dt="2022-03-05T01:49:28.808" v="95" actId="478"/>
          <ac:graphicFrameMkLst>
            <pc:docMk/>
            <pc:sldMk cId="2976384581" sldId="303"/>
            <ac:graphicFrameMk id="6" creationId="{6D08D217-AA93-4D09-87D8-7894EC9D18D6}"/>
          </ac:graphicFrameMkLst>
        </pc:graphicFrameChg>
        <pc:graphicFrameChg chg="del">
          <ac:chgData name="Qi, Emily H" userId="b0d254cd-8291-4c78-a277-dadec609489b" providerId="ADAL" clId="{09F28B62-8AC7-4F9A-9CCB-1EE369B065F2}" dt="2022-03-05T01:47:55.432" v="84" actId="478"/>
          <ac:graphicFrameMkLst>
            <pc:docMk/>
            <pc:sldMk cId="2976384581" sldId="303"/>
            <ac:graphicFrameMk id="7" creationId="{E6993B4E-1435-4E69-B947-6AC1F28A63C3}"/>
          </ac:graphicFrameMkLst>
        </pc:graphicFrameChg>
        <pc:graphicFrameChg chg="add del mod">
          <ac:chgData name="Qi, Emily H" userId="b0d254cd-8291-4c78-a277-dadec609489b" providerId="ADAL" clId="{09F28B62-8AC7-4F9A-9CCB-1EE369B065F2}" dt="2022-03-05T01:49:27.071" v="94" actId="478"/>
          <ac:graphicFrameMkLst>
            <pc:docMk/>
            <pc:sldMk cId="2976384581" sldId="303"/>
            <ac:graphicFrameMk id="8" creationId="{62900320-3B03-4E4F-A782-4E7E87C28152}"/>
          </ac:graphicFrameMkLst>
        </pc:graphicFrameChg>
        <pc:graphicFrameChg chg="add mod modGraphic">
          <ac:chgData name="Qi, Emily H" userId="b0d254cd-8291-4c78-a277-dadec609489b" providerId="ADAL" clId="{09F28B62-8AC7-4F9A-9CCB-1EE369B065F2}" dt="2022-03-05T01:49:41.494" v="99" actId="1076"/>
          <ac:graphicFrameMkLst>
            <pc:docMk/>
            <pc:sldMk cId="2976384581" sldId="303"/>
            <ac:graphicFrameMk id="9" creationId="{0E5234CB-2C16-429E-A9BE-844EDCEA52F7}"/>
          </ac:graphicFrameMkLst>
        </pc:graphicFrameChg>
      </pc:sldChg>
      <pc:sldChg chg="addSp delSp modSp mod ord">
        <pc:chgData name="Qi, Emily H" userId="b0d254cd-8291-4c78-a277-dadec609489b" providerId="ADAL" clId="{09F28B62-8AC7-4F9A-9CCB-1EE369B065F2}" dt="2022-03-05T01:50:27.979" v="105" actId="27309"/>
        <pc:sldMkLst>
          <pc:docMk/>
          <pc:sldMk cId="3064667062" sldId="304"/>
        </pc:sldMkLst>
        <pc:spChg chg="mod">
          <ac:chgData name="Qi, Emily H" userId="b0d254cd-8291-4c78-a277-dadec609489b" providerId="ADAL" clId="{09F28B62-8AC7-4F9A-9CCB-1EE369B065F2}" dt="2022-03-05T01:11:56.491" v="42" actId="20577"/>
          <ac:spMkLst>
            <pc:docMk/>
            <pc:sldMk cId="3064667062" sldId="304"/>
            <ac:spMk id="12291" creationId="{B671DB0C-FA31-4BBB-82F3-1DD53F52063D}"/>
          </ac:spMkLst>
        </pc:spChg>
        <pc:graphicFrameChg chg="add del modGraphic">
          <ac:chgData name="Qi, Emily H" userId="b0d254cd-8291-4c78-a277-dadec609489b" providerId="ADAL" clId="{09F28B62-8AC7-4F9A-9CCB-1EE369B065F2}" dt="2022-03-05T01:50:27.979" v="105" actId="27309"/>
          <ac:graphicFrameMkLst>
            <pc:docMk/>
            <pc:sldMk cId="3064667062" sldId="304"/>
            <ac:graphicFrameMk id="3" creationId="{9B5A8FEE-C15C-4A51-BC08-C6BB50482A69}"/>
          </ac:graphicFrameMkLst>
        </pc:graphicFrameChg>
      </pc:sldChg>
      <pc:sldChg chg="ord">
        <pc:chgData name="Qi, Emily H" userId="b0d254cd-8291-4c78-a277-dadec609489b" providerId="ADAL" clId="{09F28B62-8AC7-4F9A-9CCB-1EE369B065F2}" dt="2022-03-05T01:12:10.519" v="44"/>
        <pc:sldMkLst>
          <pc:docMk/>
          <pc:sldMk cId="0" sldId="305"/>
        </pc:sldMkLst>
      </pc:sldChg>
      <pc:sldChg chg="ord">
        <pc:chgData name="Qi, Emily H" userId="b0d254cd-8291-4c78-a277-dadec609489b" providerId="ADAL" clId="{09F28B62-8AC7-4F9A-9CCB-1EE369B065F2}" dt="2022-03-05T01:52:19.449" v="110"/>
        <pc:sldMkLst>
          <pc:docMk/>
          <pc:sldMk cId="3895639679" sldId="306"/>
        </pc:sldMkLst>
      </pc:sldChg>
      <pc:sldMasterChg chg="modSp mod">
        <pc:chgData name="Qi, Emily H" userId="b0d254cd-8291-4c78-a277-dadec609489b" providerId="ADAL" clId="{09F28B62-8AC7-4F9A-9CCB-1EE369B065F2}" dt="2022-03-05T01:08:50.459" v="6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09F28B62-8AC7-4F9A-9CCB-1EE369B065F2}" dt="2022-03-05T01:08:46.997" v="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09F28B62-8AC7-4F9A-9CCB-1EE369B065F2}" dt="2022-03-05T01:08:50.459" v="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Qi, Emily H" userId="b0d254cd-8291-4c78-a277-dadec609489b" providerId="ADAL" clId="{886668BB-F3FD-463E-A5BF-8C4E92C6F7FD}"/>
    <pc:docChg chg="custSel delSld modSld modMainMaster modSection">
      <pc:chgData name="Qi, Emily H" userId="b0d254cd-8291-4c78-a277-dadec609489b" providerId="ADAL" clId="{886668BB-F3FD-463E-A5BF-8C4E92C6F7FD}" dt="2022-05-05T21:22:42.452" v="68" actId="47"/>
      <pc:docMkLst>
        <pc:docMk/>
      </pc:docMkLst>
      <pc:sldChg chg="modSp mod">
        <pc:chgData name="Qi, Emily H" userId="b0d254cd-8291-4c78-a277-dadec609489b" providerId="ADAL" clId="{886668BB-F3FD-463E-A5BF-8C4E92C6F7FD}" dt="2022-05-05T20:49:48.808" v="13" actId="20577"/>
        <pc:sldMkLst>
          <pc:docMk/>
          <pc:sldMk cId="0" sldId="269"/>
        </pc:sldMkLst>
        <pc:spChg chg="mod">
          <ac:chgData name="Qi, Emily H" userId="b0d254cd-8291-4c78-a277-dadec609489b" providerId="ADAL" clId="{886668BB-F3FD-463E-A5BF-8C4E92C6F7FD}" dt="2022-05-05T20:49:48.808" v="13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886668BB-F3FD-463E-A5BF-8C4E92C6F7FD}" dt="2022-05-05T20:50:41.440" v="23"/>
        <pc:sldMkLst>
          <pc:docMk/>
          <pc:sldMk cId="0" sldId="270"/>
        </pc:sldMkLst>
        <pc:graphicFrameChg chg="mod">
          <ac:chgData name="Qi, Emily H" userId="b0d254cd-8291-4c78-a277-dadec609489b" providerId="ADAL" clId="{886668BB-F3FD-463E-A5BF-8C4E92C6F7FD}" dt="2022-05-05T20:50:41.440" v="23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886668BB-F3FD-463E-A5BF-8C4E92C6F7FD}" dt="2022-05-05T21:13:32.624" v="39" actId="6549"/>
        <pc:sldMkLst>
          <pc:docMk/>
          <pc:sldMk cId="0" sldId="290"/>
        </pc:sldMkLst>
        <pc:spChg chg="mod">
          <ac:chgData name="Qi, Emily H" userId="b0d254cd-8291-4c78-a277-dadec609489b" providerId="ADAL" clId="{886668BB-F3FD-463E-A5BF-8C4E92C6F7FD}" dt="2022-05-05T21:13:32.624" v="39" actId="6549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886668BB-F3FD-463E-A5BF-8C4E92C6F7FD}" dt="2022-05-05T21:16:10.525" v="54" actId="14734"/>
        <pc:sldMkLst>
          <pc:docMk/>
          <pc:sldMk cId="0" sldId="301"/>
        </pc:sldMkLst>
        <pc:graphicFrameChg chg="del modGraphic">
          <ac:chgData name="Qi, Emily H" userId="b0d254cd-8291-4c78-a277-dadec609489b" providerId="ADAL" clId="{886668BB-F3FD-463E-A5BF-8C4E92C6F7FD}" dt="2022-05-05T21:15:05.096" v="41" actId="478"/>
          <ac:graphicFrameMkLst>
            <pc:docMk/>
            <pc:sldMk cId="0" sldId="301"/>
            <ac:graphicFrameMk id="2" creationId="{FE4D640E-3F9D-4547-9A98-1E7A1A55FC3F}"/>
          </ac:graphicFrameMkLst>
        </pc:graphicFrameChg>
        <pc:graphicFrameChg chg="add mod modGraphic">
          <ac:chgData name="Qi, Emily H" userId="b0d254cd-8291-4c78-a277-dadec609489b" providerId="ADAL" clId="{886668BB-F3FD-463E-A5BF-8C4E92C6F7FD}" dt="2022-05-05T21:16:10.525" v="54" actId="14734"/>
          <ac:graphicFrameMkLst>
            <pc:docMk/>
            <pc:sldMk cId="0" sldId="301"/>
            <ac:graphicFrameMk id="3" creationId="{B1B618CD-E8F6-4391-8D05-9C9AF21A75FD}"/>
          </ac:graphicFrameMkLst>
        </pc:graphicFrameChg>
      </pc:sldChg>
      <pc:sldChg chg="addSp delSp modSp mod">
        <pc:chgData name="Qi, Emily H" userId="b0d254cd-8291-4c78-a277-dadec609489b" providerId="ADAL" clId="{886668BB-F3FD-463E-A5BF-8C4E92C6F7FD}" dt="2022-05-05T21:22:20.904" v="67" actId="1076"/>
        <pc:sldMkLst>
          <pc:docMk/>
          <pc:sldMk cId="2976384581" sldId="303"/>
        </pc:sldMkLst>
        <pc:spChg chg="add del mod">
          <ac:chgData name="Qi, Emily H" userId="b0d254cd-8291-4c78-a277-dadec609489b" providerId="ADAL" clId="{886668BB-F3FD-463E-A5BF-8C4E92C6F7FD}" dt="2022-05-05T21:22:15.662" v="66" actId="478"/>
          <ac:spMkLst>
            <pc:docMk/>
            <pc:sldMk cId="2976384581" sldId="303"/>
            <ac:spMk id="11" creationId="{5C9A18EA-6FAC-4B91-86F3-65F79BE695B9}"/>
          </ac:spMkLst>
        </pc:spChg>
        <pc:graphicFrameChg chg="add mod">
          <ac:chgData name="Qi, Emily H" userId="b0d254cd-8291-4c78-a277-dadec609489b" providerId="ADAL" clId="{886668BB-F3FD-463E-A5BF-8C4E92C6F7FD}" dt="2022-05-05T21:21:07.057" v="58" actId="1076"/>
          <ac:graphicFrameMkLst>
            <pc:docMk/>
            <pc:sldMk cId="2976384581" sldId="303"/>
            <ac:graphicFrameMk id="2" creationId="{2BCC5154-7A9C-4A27-9D3D-FB4F522E21C0}"/>
          </ac:graphicFrameMkLst>
        </pc:graphicFrameChg>
        <pc:graphicFrameChg chg="del modGraphic">
          <ac:chgData name="Qi, Emily H" userId="b0d254cd-8291-4c78-a277-dadec609489b" providerId="ADAL" clId="{886668BB-F3FD-463E-A5BF-8C4E92C6F7FD}" dt="2022-05-05T21:20:55.909" v="56" actId="478"/>
          <ac:graphicFrameMkLst>
            <pc:docMk/>
            <pc:sldMk cId="2976384581" sldId="303"/>
            <ac:graphicFrameMk id="3" creationId="{F38FF7EA-2749-4DD0-85E8-BA841677E5F9}"/>
          </ac:graphicFrameMkLst>
        </pc:graphicFrameChg>
        <pc:graphicFrameChg chg="add del mod">
          <ac:chgData name="Qi, Emily H" userId="b0d254cd-8291-4c78-a277-dadec609489b" providerId="ADAL" clId="{886668BB-F3FD-463E-A5BF-8C4E92C6F7FD}" dt="2022-05-05T21:21:39.913" v="61"/>
          <ac:graphicFrameMkLst>
            <pc:docMk/>
            <pc:sldMk cId="2976384581" sldId="303"/>
            <ac:graphicFrameMk id="4" creationId="{A85892B9-ABCA-4712-9807-1D620CC5A140}"/>
          </ac:graphicFrameMkLst>
        </pc:graphicFrameChg>
        <pc:graphicFrameChg chg="add mod">
          <ac:chgData name="Qi, Emily H" userId="b0d254cd-8291-4c78-a277-dadec609489b" providerId="ADAL" clId="{886668BB-F3FD-463E-A5BF-8C4E92C6F7FD}" dt="2022-05-05T21:22:20.904" v="67" actId="1076"/>
          <ac:graphicFrameMkLst>
            <pc:docMk/>
            <pc:sldMk cId="2976384581" sldId="303"/>
            <ac:graphicFrameMk id="5" creationId="{D55A1702-025A-49E9-8C37-C0DA4DD589F4}"/>
          </ac:graphicFrameMkLst>
        </pc:graphicFrameChg>
        <pc:graphicFrameChg chg="del">
          <ac:chgData name="Qi, Emily H" userId="b0d254cd-8291-4c78-a277-dadec609489b" providerId="ADAL" clId="{886668BB-F3FD-463E-A5BF-8C4E92C6F7FD}" dt="2022-05-05T21:21:33.555" v="59" actId="478"/>
          <ac:graphicFrameMkLst>
            <pc:docMk/>
            <pc:sldMk cId="2976384581" sldId="303"/>
            <ac:graphicFrameMk id="9" creationId="{0E5234CB-2C16-429E-A9BE-844EDCEA52F7}"/>
          </ac:graphicFrameMkLst>
        </pc:graphicFrameChg>
      </pc:sldChg>
      <pc:sldChg chg="del">
        <pc:chgData name="Qi, Emily H" userId="b0d254cd-8291-4c78-a277-dadec609489b" providerId="ADAL" clId="{886668BB-F3FD-463E-A5BF-8C4E92C6F7FD}" dt="2022-05-05T21:22:42.452" v="68" actId="47"/>
        <pc:sldMkLst>
          <pc:docMk/>
          <pc:sldMk cId="0" sldId="305"/>
        </pc:sldMkLst>
      </pc:sldChg>
      <pc:sldMasterChg chg="modSp mod">
        <pc:chgData name="Qi, Emily H" userId="b0d254cd-8291-4c78-a277-dadec609489b" providerId="ADAL" clId="{886668BB-F3FD-463E-A5BF-8C4E92C6F7FD}" dt="2022-05-05T20:49:26.928" v="5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886668BB-F3FD-463E-A5BF-8C4E92C6F7FD}" dt="2022-05-05T20:49:21.336" v="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886668BB-F3FD-463E-A5BF-8C4E92C6F7FD}" dt="2022-05-05T20:49:26.928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72697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7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20247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r7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102387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Meeting Agenda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May </a:t>
            </a:r>
            <a:r>
              <a:rPr lang="en-US" altLang="en-US" sz="1800" b="1" dirty="0"/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Draft_Standards/11me/Draft%20P802.11REVme_D1.2%20Redline%20Compared%20to%20D1.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065-06-000m-revme-wg-ballot-comments.xls" TargetMode="External"/><Relationship Id="rId5" Type="http://schemas.openxmlformats.org/officeDocument/2006/relationships/hyperlink" Target="https://www.ieee802.org/11/private/Draft_Standards/11me/REVme_D1.2.rtf.zip" TargetMode="External"/><Relationship Id="rId4" Type="http://schemas.openxmlformats.org/officeDocument/2006/relationships/hyperlink" Target="https://www.ieee802.org/11/private/Draft_Standards/11me/Figure%20Source-D1.2.zi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2022-May-06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1" y="2819400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4721" progId="Word.Document.8">
                  <p:embed/>
                </p:oleObj>
              </mc:Choice>
              <mc:Fallback>
                <p:oleObj name="Document" r:id="rId3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2819400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11990"/>
              </p:ext>
            </p:extLst>
          </p:nvPr>
        </p:nvGraphicFramePr>
        <p:xfrm>
          <a:off x="762000" y="1447800"/>
          <a:ext cx="9882188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218527" imgH="5456029" progId="Excel.SheetBinaryMacroEnabled.12">
                  <p:embed/>
                </p:oleObj>
              </mc:Choice>
              <mc:Fallback>
                <p:oleObj name="Binary Worksheet" r:id="rId3" imgW="10218527" imgH="5456029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9882188" cy="447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10515599" cy="5029200"/>
          </a:xfrm>
        </p:spPr>
        <p:txBody>
          <a:bodyPr/>
          <a:lstStyle/>
          <a:p>
            <a:r>
              <a:rPr lang="en-GB" altLang="en-US" dirty="0"/>
              <a:t>Draft:  P802.11REVme D 1.2 (members’ area)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3"/>
              </a:rPr>
              <a:t>Draft P802.11REVme_D1.2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3"/>
              </a:rPr>
              <a:t>Redline Compared to D1.1.pdf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D1.2 word docs and figures are also available (member’s area) for preparing submissions.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4"/>
              </a:rPr>
              <a:t>REVme_D1.2-Figure Source.zip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5"/>
              </a:rPr>
              <a:t>REVme_D1.2_rtf.zip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LB258 Comments</a:t>
            </a:r>
          </a:p>
          <a:p>
            <a:pPr lvl="1"/>
            <a:r>
              <a:rPr lang="en-US" altLang="en-US" u="sng" dirty="0">
                <a:hlinkClick r:id="rId6"/>
              </a:rPr>
              <a:t>https://mentor.ieee.org/802.11/dcn/22/11-22-0065-06-000m-revme-wg-ballot-comments.xls</a:t>
            </a:r>
            <a:endParaRPr lang="en-US" altLang="en-US" u="sng" dirty="0"/>
          </a:p>
          <a:p>
            <a:pPr lvl="1"/>
            <a:endParaRPr lang="en-US" altLang="en-US" u="sng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113" y="1371600"/>
            <a:ext cx="10428287" cy="4471987"/>
          </a:xfrm>
        </p:spPr>
        <p:txBody>
          <a:bodyPr/>
          <a:lstStyle/>
          <a:p>
            <a:r>
              <a:rPr lang="en-GB" altLang="en-US" dirty="0">
                <a:highlight>
                  <a:srgbClr val="00FF00"/>
                </a:highlight>
              </a:rPr>
              <a:t>802.11-2020 – Done, D0.0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802.11ax-2021 – Done, D0.1 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802.11ay-2021 – by September 2021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802.11ba-2021 – by November 2021 </a:t>
            </a:r>
          </a:p>
          <a:p>
            <a:pPr marL="0" indent="0">
              <a:buNone/>
            </a:pPr>
            <a:r>
              <a:rPr lang="en-GB" altLang="en-US" dirty="0"/>
              <a:t>… …</a:t>
            </a:r>
          </a:p>
          <a:p>
            <a:r>
              <a:rPr lang="en-GB" altLang="en-US" dirty="0"/>
              <a:t>802.11az-202? – TBD </a:t>
            </a:r>
          </a:p>
          <a:p>
            <a:r>
              <a:rPr lang="en-GB" altLang="en-US" dirty="0"/>
              <a:t>802.11bd-202? – TBD </a:t>
            </a:r>
          </a:p>
          <a:p>
            <a:r>
              <a:rPr lang="en-GB" altLang="en-US" dirty="0"/>
              <a:t>802.11bb-202? – TBD </a:t>
            </a:r>
          </a:p>
          <a:p>
            <a:r>
              <a:rPr lang="en-GB" altLang="en-US" dirty="0"/>
              <a:t>802.11bc-202? – TBD </a:t>
            </a:r>
          </a:p>
          <a:p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LB258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1" y="4800599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10, plus non-clause specified </a:t>
            </a:r>
            <a:r>
              <a:rPr lang="en-US" sz="1600" b="0" dirty="0"/>
              <a:t>editorial comments</a:t>
            </a:r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plus </a:t>
            </a:r>
            <a:r>
              <a:rPr lang="en-US" sz="1600" b="0" dirty="0"/>
              <a:t>non-clause specified tech comments </a:t>
            </a:r>
            <a:r>
              <a:rPr lang="en-GB" altLang="en-US" sz="1600" b="0" kern="0" dirty="0"/>
              <a:t> 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13, and Annexes.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B618CD-E8F6-4391-8D05-9C9AF21A75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877654"/>
              </p:ext>
            </p:extLst>
          </p:nvPr>
        </p:nvGraphicFramePr>
        <p:xfrm>
          <a:off x="1778000" y="1508758"/>
          <a:ext cx="9194800" cy="3225800"/>
        </p:xfrm>
        <a:graphic>
          <a:graphicData uri="http://schemas.openxmlformats.org/drawingml/2006/table">
            <a:tbl>
              <a:tblPr/>
              <a:tblGrid>
                <a:gridCol w="1921743">
                  <a:extLst>
                    <a:ext uri="{9D8B030D-6E8A-4147-A177-3AD203B41FA5}">
                      <a16:colId xmlns:a16="http://schemas.microsoft.com/office/drawing/2014/main" val="1688698631"/>
                    </a:ext>
                  </a:extLst>
                </a:gridCol>
                <a:gridCol w="1507829">
                  <a:extLst>
                    <a:ext uri="{9D8B030D-6E8A-4147-A177-3AD203B41FA5}">
                      <a16:colId xmlns:a16="http://schemas.microsoft.com/office/drawing/2014/main" val="29366"/>
                    </a:ext>
                  </a:extLst>
                </a:gridCol>
                <a:gridCol w="1685221">
                  <a:extLst>
                    <a:ext uri="{9D8B030D-6E8A-4147-A177-3AD203B41FA5}">
                      <a16:colId xmlns:a16="http://schemas.microsoft.com/office/drawing/2014/main" val="1020396724"/>
                    </a:ext>
                  </a:extLst>
                </a:gridCol>
                <a:gridCol w="1153046">
                  <a:extLst>
                    <a:ext uri="{9D8B030D-6E8A-4147-A177-3AD203B41FA5}">
                      <a16:colId xmlns:a16="http://schemas.microsoft.com/office/drawing/2014/main" val="3554072789"/>
                    </a:ext>
                  </a:extLst>
                </a:gridCol>
                <a:gridCol w="945761">
                  <a:extLst>
                    <a:ext uri="{9D8B030D-6E8A-4147-A177-3AD203B41FA5}">
                      <a16:colId xmlns:a16="http://schemas.microsoft.com/office/drawing/2014/main" val="223455538"/>
                    </a:ext>
                  </a:extLst>
                </a:gridCol>
                <a:gridCol w="1054204">
                  <a:extLst>
                    <a:ext uri="{9D8B030D-6E8A-4147-A177-3AD203B41FA5}">
                      <a16:colId xmlns:a16="http://schemas.microsoft.com/office/drawing/2014/main" val="4283224791"/>
                    </a:ext>
                  </a:extLst>
                </a:gridCol>
                <a:gridCol w="926996">
                  <a:extLst>
                    <a:ext uri="{9D8B030D-6E8A-4147-A177-3AD203B41FA5}">
                      <a16:colId xmlns:a16="http://schemas.microsoft.com/office/drawing/2014/main" val="1521437966"/>
                    </a:ext>
                  </a:extLst>
                </a:gridCol>
              </a:tblGrid>
              <a:tr h="970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917790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652715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514242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793544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12133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353414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115699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952357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9778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1999"/>
            <a:ext cx="10287000" cy="934066"/>
          </a:xfrm>
        </p:spPr>
        <p:txBody>
          <a:bodyPr/>
          <a:lstStyle/>
          <a:p>
            <a:r>
              <a:rPr lang="en-GB" altLang="en-US" dirty="0"/>
              <a:t>LB258 Comments – Assignees by Ad-hoc Groups 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CC5154-7A9C-4A27-9D3D-FB4F522E2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960417"/>
              </p:ext>
            </p:extLst>
          </p:nvPr>
        </p:nvGraphicFramePr>
        <p:xfrm>
          <a:off x="1504484" y="1696065"/>
          <a:ext cx="4339458" cy="4114795"/>
        </p:xfrm>
        <a:graphic>
          <a:graphicData uri="http://schemas.openxmlformats.org/drawingml/2006/table">
            <a:tbl>
              <a:tblPr/>
              <a:tblGrid>
                <a:gridCol w="1395248">
                  <a:extLst>
                    <a:ext uri="{9D8B030D-6E8A-4147-A177-3AD203B41FA5}">
                      <a16:colId xmlns:a16="http://schemas.microsoft.com/office/drawing/2014/main" val="3861051779"/>
                    </a:ext>
                  </a:extLst>
                </a:gridCol>
                <a:gridCol w="1135117">
                  <a:extLst>
                    <a:ext uri="{9D8B030D-6E8A-4147-A177-3AD203B41FA5}">
                      <a16:colId xmlns:a16="http://schemas.microsoft.com/office/drawing/2014/main" val="2432939905"/>
                    </a:ext>
                  </a:extLst>
                </a:gridCol>
                <a:gridCol w="331076">
                  <a:extLst>
                    <a:ext uri="{9D8B030D-6E8A-4147-A177-3AD203B41FA5}">
                      <a16:colId xmlns:a16="http://schemas.microsoft.com/office/drawing/2014/main" val="1220746958"/>
                    </a:ext>
                  </a:extLst>
                </a:gridCol>
                <a:gridCol w="271955">
                  <a:extLst>
                    <a:ext uri="{9D8B030D-6E8A-4147-A177-3AD203B41FA5}">
                      <a16:colId xmlns:a16="http://schemas.microsoft.com/office/drawing/2014/main" val="1584801812"/>
                    </a:ext>
                  </a:extLst>
                </a:gridCol>
                <a:gridCol w="260131">
                  <a:extLst>
                    <a:ext uri="{9D8B030D-6E8A-4147-A177-3AD203B41FA5}">
                      <a16:colId xmlns:a16="http://schemas.microsoft.com/office/drawing/2014/main" val="3599689623"/>
                    </a:ext>
                  </a:extLst>
                </a:gridCol>
                <a:gridCol w="271955">
                  <a:extLst>
                    <a:ext uri="{9D8B030D-6E8A-4147-A177-3AD203B41FA5}">
                      <a16:colId xmlns:a16="http://schemas.microsoft.com/office/drawing/2014/main" val="2443254592"/>
                    </a:ext>
                  </a:extLst>
                </a:gridCol>
                <a:gridCol w="271955">
                  <a:extLst>
                    <a:ext uri="{9D8B030D-6E8A-4147-A177-3AD203B41FA5}">
                      <a16:colId xmlns:a16="http://schemas.microsoft.com/office/drawing/2014/main" val="3380913805"/>
                    </a:ext>
                  </a:extLst>
                </a:gridCol>
                <a:gridCol w="402021">
                  <a:extLst>
                    <a:ext uri="{9D8B030D-6E8A-4147-A177-3AD203B41FA5}">
                      <a16:colId xmlns:a16="http://schemas.microsoft.com/office/drawing/2014/main" val="2234612853"/>
                    </a:ext>
                  </a:extLst>
                </a:gridCol>
              </a:tblGrid>
              <a:tr h="340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71233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7834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32809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Harkins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33694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 Au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7619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910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Jon Rosdahl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1053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27838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72999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61450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Menzo WENTINK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904707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40577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045226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09108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890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943970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4335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Solomon Trainin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939302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Sean Coffey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771580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Guido HIERTZ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66102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Handte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300470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Yusuke Asai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19666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Levy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1940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Andrew MYLES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6440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256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Jerome HENRY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556102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Yujin NOH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200060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 SAKODA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841623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Derham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64472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5A1702-025A-49E9-8C37-C0DA4DD58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986188"/>
              </p:ext>
            </p:extLst>
          </p:nvPr>
        </p:nvGraphicFramePr>
        <p:xfrm>
          <a:off x="6186394" y="1864673"/>
          <a:ext cx="4660900" cy="3909060"/>
        </p:xfrm>
        <a:graphic>
          <a:graphicData uri="http://schemas.openxmlformats.org/drawingml/2006/table">
            <a:tbl>
              <a:tblPr/>
              <a:tblGrid>
                <a:gridCol w="1498600">
                  <a:extLst>
                    <a:ext uri="{9D8B030D-6E8A-4147-A177-3AD203B41FA5}">
                      <a16:colId xmlns:a16="http://schemas.microsoft.com/office/drawing/2014/main" val="134332285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51131685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911102245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1289425285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758412994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854349092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98613446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273354711"/>
                    </a:ext>
                  </a:extLst>
                </a:gridCol>
              </a:tblGrid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79563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Aboulmagd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229567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Abhi PATIL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91113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Subir DAS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045031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Dave HALASZ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792224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Michail Koundourakis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09950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Jeongki Kim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0602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Nancy Lee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90114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Yonggang Fang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610590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 XIN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48440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ABOUL-MAGD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644132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00560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Naveen Kakani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508558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Yunbo Li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732309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Antonio de la Oliva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0571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Yuchen Guo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650011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Pascal VIGER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248644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Wullert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941761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Gaurang Naik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460968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Rui Yang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209489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Xiaofei Wang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430042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Dana Ciochina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05378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Albert PETRICK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89010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Zinan Lin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85631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 Jahromi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562986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788147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712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38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1999"/>
            <a:ext cx="10287000" cy="934066"/>
          </a:xfrm>
        </p:spPr>
        <p:txBody>
          <a:bodyPr/>
          <a:lstStyle/>
          <a:p>
            <a:r>
              <a:rPr lang="en-GB" altLang="en-US" dirty="0"/>
              <a:t>LB258 Comments – Comments by Commenters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en-US" altLang="en-US" sz="1200" b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1BD390-9001-4BCC-A0DA-FEB0176DD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059252"/>
              </p:ext>
            </p:extLst>
          </p:nvPr>
        </p:nvGraphicFramePr>
        <p:xfrm>
          <a:off x="914399" y="1524000"/>
          <a:ext cx="4691747" cy="4800598"/>
        </p:xfrm>
        <a:graphic>
          <a:graphicData uri="http://schemas.openxmlformats.org/drawingml/2006/table">
            <a:tbl>
              <a:tblPr/>
              <a:tblGrid>
                <a:gridCol w="1354430">
                  <a:extLst>
                    <a:ext uri="{9D8B030D-6E8A-4147-A177-3AD203B41FA5}">
                      <a16:colId xmlns:a16="http://schemas.microsoft.com/office/drawing/2014/main" val="1162593802"/>
                    </a:ext>
                  </a:extLst>
                </a:gridCol>
                <a:gridCol w="910177">
                  <a:extLst>
                    <a:ext uri="{9D8B030D-6E8A-4147-A177-3AD203B41FA5}">
                      <a16:colId xmlns:a16="http://schemas.microsoft.com/office/drawing/2014/main" val="622462146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1564922992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2693252010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136269492"/>
                    </a:ext>
                  </a:extLst>
                </a:gridCol>
                <a:gridCol w="238380">
                  <a:extLst>
                    <a:ext uri="{9D8B030D-6E8A-4147-A177-3AD203B41FA5}">
                      <a16:colId xmlns:a16="http://schemas.microsoft.com/office/drawing/2014/main" val="1169860336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127202047"/>
                    </a:ext>
                  </a:extLst>
                </a:gridCol>
                <a:gridCol w="238380">
                  <a:extLst>
                    <a:ext uri="{9D8B030D-6E8A-4147-A177-3AD203B41FA5}">
                      <a16:colId xmlns:a16="http://schemas.microsoft.com/office/drawing/2014/main" val="3618120621"/>
                    </a:ext>
                  </a:extLst>
                </a:gridCol>
                <a:gridCol w="390076">
                  <a:extLst>
                    <a:ext uri="{9D8B030D-6E8A-4147-A177-3AD203B41FA5}">
                      <a16:colId xmlns:a16="http://schemas.microsoft.com/office/drawing/2014/main" val="671548397"/>
                    </a:ext>
                  </a:extLst>
                </a:gridCol>
                <a:gridCol w="628456">
                  <a:extLst>
                    <a:ext uri="{9D8B030D-6E8A-4147-A177-3AD203B41FA5}">
                      <a16:colId xmlns:a16="http://schemas.microsoft.com/office/drawing/2014/main" val="142399127"/>
                    </a:ext>
                  </a:extLst>
                </a:gridCol>
              </a:tblGrid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90314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99726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9792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Stephan Sand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372998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Guido Hiertz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66052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Levy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601200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69087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51893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Abhishek Patil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721955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54553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Coffey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21171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267640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 Jahromi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9096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Hiroyuki Motozuka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90791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Nancy Lee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4744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095715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Yonggang Fang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029803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Harkins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39697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Wookbong Lee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5573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Jeongki Kim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16251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Kazuto Yano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03849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51386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yujin noh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14752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Pascal VIGER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547722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Derham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01027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18960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Aboulmagd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5573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RUI YANG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905048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14356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Gaurang Naik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52912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Shimi Shilo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3889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75E517-0937-4FFA-ACAA-CDA033F53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17930"/>
              </p:ext>
            </p:extLst>
          </p:nvPr>
        </p:nvGraphicFramePr>
        <p:xfrm>
          <a:off x="6096000" y="1600200"/>
          <a:ext cx="4724400" cy="4724405"/>
        </p:xfrm>
        <a:graphic>
          <a:graphicData uri="http://schemas.openxmlformats.org/drawingml/2006/table">
            <a:tbl>
              <a:tblPr/>
              <a:tblGrid>
                <a:gridCol w="1363856">
                  <a:extLst>
                    <a:ext uri="{9D8B030D-6E8A-4147-A177-3AD203B41FA5}">
                      <a16:colId xmlns:a16="http://schemas.microsoft.com/office/drawing/2014/main" val="2642919552"/>
                    </a:ext>
                  </a:extLst>
                </a:gridCol>
                <a:gridCol w="916511">
                  <a:extLst>
                    <a:ext uri="{9D8B030D-6E8A-4147-A177-3AD203B41FA5}">
                      <a16:colId xmlns:a16="http://schemas.microsoft.com/office/drawing/2014/main" val="1982428863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2293765569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2795350900"/>
                    </a:ext>
                  </a:extLst>
                </a:gridCol>
                <a:gridCol w="414613">
                  <a:extLst>
                    <a:ext uri="{9D8B030D-6E8A-4147-A177-3AD203B41FA5}">
                      <a16:colId xmlns:a16="http://schemas.microsoft.com/office/drawing/2014/main" val="2884735759"/>
                    </a:ext>
                  </a:extLst>
                </a:gridCol>
                <a:gridCol w="240039">
                  <a:extLst>
                    <a:ext uri="{9D8B030D-6E8A-4147-A177-3AD203B41FA5}">
                      <a16:colId xmlns:a16="http://schemas.microsoft.com/office/drawing/2014/main" val="851095256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3452904692"/>
                    </a:ext>
                  </a:extLst>
                </a:gridCol>
                <a:gridCol w="240039">
                  <a:extLst>
                    <a:ext uri="{9D8B030D-6E8A-4147-A177-3AD203B41FA5}">
                      <a16:colId xmlns:a16="http://schemas.microsoft.com/office/drawing/2014/main" val="535652587"/>
                    </a:ext>
                  </a:extLst>
                </a:gridCol>
                <a:gridCol w="392790">
                  <a:extLst>
                    <a:ext uri="{9D8B030D-6E8A-4147-A177-3AD203B41FA5}">
                      <a16:colId xmlns:a16="http://schemas.microsoft.com/office/drawing/2014/main" val="471189992"/>
                    </a:ext>
                  </a:extLst>
                </a:gridCol>
                <a:gridCol w="632830">
                  <a:extLst>
                    <a:ext uri="{9D8B030D-6E8A-4147-A177-3AD203B41FA5}">
                      <a16:colId xmlns:a16="http://schemas.microsoft.com/office/drawing/2014/main" val="2334757724"/>
                    </a:ext>
                  </a:extLst>
                </a:gridCol>
              </a:tblGrid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Tomoko Adachi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3565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Yunbo Li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633841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Wullert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65007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 Andersdotter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7545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 Xin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32675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591992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Kazuyuki Sakoda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04940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Kwok Shum Au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2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Zinan Lin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79838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Albert Petrick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089564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Handte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06016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Jerome Henry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23904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James Yee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34157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82849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Xiaofei Wang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61393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Yusuke Asai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21894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Richard Kennedy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71742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Michail Koundourakis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58162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7556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Eldad Perahia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96551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Naveen Kakani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999434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Verenzuela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499172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Gaurav Patwardhan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38942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Antonio DeLaOlivaDelgado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99478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Guogang Huang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5081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Roger Marks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62725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Dana Ciochina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390500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 CHERIAN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83012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Mahmoud Kamel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884720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Ming Gan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03510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Arik Klein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86064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Solomon Trainin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41438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Subir Das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14819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Yuchen Guo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83493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896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6396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116165</TotalTime>
  <Words>1726</Words>
  <Application>Microsoft Office PowerPoint</Application>
  <PresentationFormat>Widescreen</PresentationFormat>
  <Paragraphs>1250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Times New Roman</vt:lpstr>
      <vt:lpstr>802-11-Submission</vt:lpstr>
      <vt:lpstr>Document</vt:lpstr>
      <vt:lpstr>Microsoft Excel Binary Worksheet</vt:lpstr>
      <vt:lpstr>802.11REVme Editor’s Report</vt:lpstr>
      <vt:lpstr>Status of REVme Draft</vt:lpstr>
      <vt:lpstr>Reference Documents</vt:lpstr>
      <vt:lpstr>Amendment Roll-in Plan</vt:lpstr>
      <vt:lpstr>LB258 Comments - Resolution Status</vt:lpstr>
      <vt:lpstr>LB258 Comments – Assignees by Ad-hoc Groups </vt:lpstr>
      <vt:lpstr>Thank You for Your Contributions!</vt:lpstr>
      <vt:lpstr>LB258 Comments – Comments by Commenters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4587</cp:revision>
  <cp:lastPrinted>2014-11-04T15:04:57Z</cp:lastPrinted>
  <dcterms:created xsi:type="dcterms:W3CDTF">2007-04-17T18:10:23Z</dcterms:created>
  <dcterms:modified xsi:type="dcterms:W3CDTF">2022-05-05T21:22:53Z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