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90" r:id="rId4"/>
    <p:sldId id="304" r:id="rId5"/>
    <p:sldId id="301" r:id="rId6"/>
    <p:sldId id="303" r:id="rId7"/>
    <p:sldId id="284" r:id="rId8"/>
    <p:sldId id="306" r:id="rId9"/>
    <p:sldId id="305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0"/>
            <p14:sldId id="290"/>
            <p14:sldId id="304"/>
            <p14:sldId id="301"/>
            <p14:sldId id="303"/>
            <p14:sldId id="284"/>
            <p14:sldId id="306"/>
            <p14:sldId id="305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F28B62-8AC7-4F9A-9CCB-1EE369B065F2}" v="49" dt="2022-03-05T01:52:26.7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 autoAdjust="0"/>
    <p:restoredTop sz="95847" autoAdjust="0"/>
  </p:normalViewPr>
  <p:slideViewPr>
    <p:cSldViewPr>
      <p:cViewPr varScale="1">
        <p:scale>
          <a:sx n="85" d="100"/>
          <a:sy n="85" d="100"/>
        </p:scale>
        <p:origin x="58" y="269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89F6461E-821B-42FE-93E5-97A776B11F77}"/>
    <pc:docChg chg="custSel addSld modSld modMainMaster">
      <pc:chgData name="Qi, Emily H" userId="b0d254cd-8291-4c78-a277-dadec609489b" providerId="ADAL" clId="{89F6461E-821B-42FE-93E5-97A776B11F77}" dt="2022-01-17T17:44:39.471" v="451" actId="14"/>
      <pc:docMkLst>
        <pc:docMk/>
      </pc:docMkLst>
      <pc:sldChg chg="modSp mod">
        <pc:chgData name="Qi, Emily H" userId="b0d254cd-8291-4c78-a277-dadec609489b" providerId="ADAL" clId="{89F6461E-821B-42FE-93E5-97A776B11F77}" dt="2022-01-17T16:18:47.398" v="257" actId="20577"/>
        <pc:sldMkLst>
          <pc:docMk/>
          <pc:sldMk cId="0" sldId="269"/>
        </pc:sldMkLst>
        <pc:spChg chg="mod">
          <ac:chgData name="Qi, Emily H" userId="b0d254cd-8291-4c78-a277-dadec609489b" providerId="ADAL" clId="{89F6461E-821B-42FE-93E5-97A776B11F77}" dt="2022-01-17T16:18:47.398" v="257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">
        <pc:chgData name="Qi, Emily H" userId="b0d254cd-8291-4c78-a277-dadec609489b" providerId="ADAL" clId="{89F6461E-821B-42FE-93E5-97A776B11F77}" dt="2022-01-17T16:19:39.693" v="264"/>
        <pc:sldMkLst>
          <pc:docMk/>
          <pc:sldMk cId="0" sldId="270"/>
        </pc:sldMkLst>
        <pc:graphicFrameChg chg="mod">
          <ac:chgData name="Qi, Emily H" userId="b0d254cd-8291-4c78-a277-dadec609489b" providerId="ADAL" clId="{89F6461E-821B-42FE-93E5-97A776B11F77}" dt="2022-01-17T16:19:39.693" v="264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modSp mod">
        <pc:chgData name="Qi, Emily H" userId="b0d254cd-8291-4c78-a277-dadec609489b" providerId="ADAL" clId="{89F6461E-821B-42FE-93E5-97A776B11F77}" dt="2022-01-17T17:44:39.471" v="451" actId="14"/>
        <pc:sldMkLst>
          <pc:docMk/>
          <pc:sldMk cId="0" sldId="290"/>
        </pc:sldMkLst>
        <pc:spChg chg="mod">
          <ac:chgData name="Qi, Emily H" userId="b0d254cd-8291-4c78-a277-dadec609489b" providerId="ADAL" clId="{89F6461E-821B-42FE-93E5-97A776B11F77}" dt="2022-01-17T17:44:39.471" v="451" actId="14"/>
          <ac:spMkLst>
            <pc:docMk/>
            <pc:sldMk cId="0" sldId="290"/>
            <ac:spMk id="12291" creationId="{B671DB0C-FA31-4BBB-82F3-1DD53F52063D}"/>
          </ac:spMkLst>
        </pc:spChg>
      </pc:sldChg>
      <pc:sldChg chg="addSp delSp modSp mod">
        <pc:chgData name="Qi, Emily H" userId="b0d254cd-8291-4c78-a277-dadec609489b" providerId="ADAL" clId="{89F6461E-821B-42FE-93E5-97A776B11F77}" dt="2022-01-17T16:58:47.810" v="359" actId="14734"/>
        <pc:sldMkLst>
          <pc:docMk/>
          <pc:sldMk cId="0" sldId="301"/>
        </pc:sldMkLst>
        <pc:spChg chg="mod">
          <ac:chgData name="Qi, Emily H" userId="b0d254cd-8291-4c78-a277-dadec609489b" providerId="ADAL" clId="{89F6461E-821B-42FE-93E5-97A776B11F77}" dt="2022-01-17T16:58:16.066" v="349" actId="14100"/>
          <ac:spMkLst>
            <pc:docMk/>
            <pc:sldMk cId="0" sldId="301"/>
            <ac:spMk id="10" creationId="{17F6525D-F635-4CC2-BF70-2003E0E7FE51}"/>
          </ac:spMkLst>
        </pc:spChg>
        <pc:spChg chg="mod">
          <ac:chgData name="Qi, Emily H" userId="b0d254cd-8291-4c78-a277-dadec609489b" providerId="ADAL" clId="{89F6461E-821B-42FE-93E5-97A776B11F77}" dt="2022-01-11T21:51:23.467" v="8" actId="20577"/>
          <ac:spMkLst>
            <pc:docMk/>
            <pc:sldMk cId="0" sldId="301"/>
            <ac:spMk id="14338" creationId="{D451071C-8080-4891-9A0A-9828646F4B14}"/>
          </ac:spMkLst>
        </pc:spChg>
        <pc:graphicFrameChg chg="add del mod modGraphic">
          <ac:chgData name="Qi, Emily H" userId="b0d254cd-8291-4c78-a277-dadec609489b" providerId="ADAL" clId="{89F6461E-821B-42FE-93E5-97A776B11F77}" dt="2022-01-17T16:57:44.144" v="340" actId="478"/>
          <ac:graphicFrameMkLst>
            <pc:docMk/>
            <pc:sldMk cId="0" sldId="301"/>
            <ac:graphicFrameMk id="2" creationId="{B84FFEA2-A066-4E4D-B7EC-F29D5F7F778E}"/>
          </ac:graphicFrameMkLst>
        </pc:graphicFrameChg>
        <pc:graphicFrameChg chg="add del mod">
          <ac:chgData name="Qi, Emily H" userId="b0d254cd-8291-4c78-a277-dadec609489b" providerId="ADAL" clId="{89F6461E-821B-42FE-93E5-97A776B11F77}" dt="2022-01-17T16:57:50.463" v="342"/>
          <ac:graphicFrameMkLst>
            <pc:docMk/>
            <pc:sldMk cId="0" sldId="301"/>
            <ac:graphicFrameMk id="3" creationId="{CB4D6162-21BA-484E-B67C-3885C472497D}"/>
          </ac:graphicFrameMkLst>
        </pc:graphicFrameChg>
        <pc:graphicFrameChg chg="del">
          <ac:chgData name="Qi, Emily H" userId="b0d254cd-8291-4c78-a277-dadec609489b" providerId="ADAL" clId="{89F6461E-821B-42FE-93E5-97A776B11F77}" dt="2022-01-12T05:05:50.836" v="204" actId="478"/>
          <ac:graphicFrameMkLst>
            <pc:docMk/>
            <pc:sldMk cId="0" sldId="301"/>
            <ac:graphicFrameMk id="4" creationId="{386D0027-7F3C-4EC5-B195-F805ED970CF4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6:58:47.810" v="359" actId="14734"/>
          <ac:graphicFrameMkLst>
            <pc:docMk/>
            <pc:sldMk cId="0" sldId="301"/>
            <ac:graphicFrameMk id="5" creationId="{3CA3F451-1580-4742-A601-DDCD6789CEAF}"/>
          </ac:graphicFrameMkLst>
        </pc:graphicFrameChg>
      </pc:sldChg>
      <pc:sldChg chg="addSp delSp modSp mod">
        <pc:chgData name="Qi, Emily H" userId="b0d254cd-8291-4c78-a277-dadec609489b" providerId="ADAL" clId="{89F6461E-821B-42FE-93E5-97A776B11F77}" dt="2022-01-17T17:12:27.354" v="430" actId="14100"/>
        <pc:sldMkLst>
          <pc:docMk/>
          <pc:sldMk cId="2976384581" sldId="303"/>
        </pc:sldMkLst>
        <pc:spChg chg="mod">
          <ac:chgData name="Qi, Emily H" userId="b0d254cd-8291-4c78-a277-dadec609489b" providerId="ADAL" clId="{89F6461E-821B-42FE-93E5-97A776B11F77}" dt="2022-01-17T16:52:01.139" v="316" actId="20577"/>
          <ac:spMkLst>
            <pc:docMk/>
            <pc:sldMk cId="2976384581" sldId="303"/>
            <ac:spMk id="14338" creationId="{D451071C-8080-4891-9A0A-9828646F4B14}"/>
          </ac:spMkLst>
        </pc:spChg>
        <pc:graphicFrameChg chg="del">
          <ac:chgData name="Qi, Emily H" userId="b0d254cd-8291-4c78-a277-dadec609489b" providerId="ADAL" clId="{89F6461E-821B-42FE-93E5-97A776B11F77}" dt="2022-01-17T17:07:16.897" v="379" actId="478"/>
          <ac:graphicFrameMkLst>
            <pc:docMk/>
            <pc:sldMk cId="2976384581" sldId="303"/>
            <ac:graphicFrameMk id="2" creationId="{FED7969D-8E1E-4E47-8337-7A7A11BE3911}"/>
          </ac:graphicFrameMkLst>
        </pc:graphicFrameChg>
        <pc:graphicFrameChg chg="add del mod modGraphic">
          <ac:chgData name="Qi, Emily H" userId="b0d254cd-8291-4c78-a277-dadec609489b" providerId="ADAL" clId="{89F6461E-821B-42FE-93E5-97A776B11F77}" dt="2022-01-17T17:07:37.895" v="384" actId="478"/>
          <ac:graphicFrameMkLst>
            <pc:docMk/>
            <pc:sldMk cId="2976384581" sldId="303"/>
            <ac:graphicFrameMk id="3" creationId="{9E534A6C-D919-4222-BF0A-C2A8BEB24090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7:12:27.354" v="430" actId="14100"/>
          <ac:graphicFrameMkLst>
            <pc:docMk/>
            <pc:sldMk cId="2976384581" sldId="303"/>
            <ac:graphicFrameMk id="4" creationId="{F2FC13F2-7A11-4724-8818-DEF7D50D5BFB}"/>
          </ac:graphicFrameMkLst>
        </pc:graphicFrameChg>
        <pc:graphicFrameChg chg="add del mod">
          <ac:chgData name="Qi, Emily H" userId="b0d254cd-8291-4c78-a277-dadec609489b" providerId="ADAL" clId="{89F6461E-821B-42FE-93E5-97A776B11F77}" dt="2022-01-17T17:09:56.864" v="398"/>
          <ac:graphicFrameMkLst>
            <pc:docMk/>
            <pc:sldMk cId="2976384581" sldId="303"/>
            <ac:graphicFrameMk id="5" creationId="{7E778B15-25A5-404F-A841-378ED0B2E338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7:12:18.836" v="427" actId="1076"/>
          <ac:graphicFrameMkLst>
            <pc:docMk/>
            <pc:sldMk cId="2976384581" sldId="303"/>
            <ac:graphicFrameMk id="6" creationId="{6D08D217-AA93-4D09-87D8-7894EC9D18D6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7:12:05.793" v="425" actId="1076"/>
          <ac:graphicFrameMkLst>
            <pc:docMk/>
            <pc:sldMk cId="2976384581" sldId="303"/>
            <ac:graphicFrameMk id="7" creationId="{E6993B4E-1435-4E69-B947-6AC1F28A63C3}"/>
          </ac:graphicFrameMkLst>
        </pc:graphicFrameChg>
      </pc:sldChg>
      <pc:sldChg chg="addSp delSp modSp add mod">
        <pc:chgData name="Qi, Emily H" userId="b0d254cd-8291-4c78-a277-dadec609489b" providerId="ADAL" clId="{89F6461E-821B-42FE-93E5-97A776B11F77}" dt="2022-01-17T17:13:57.038" v="446" actId="20577"/>
        <pc:sldMkLst>
          <pc:docMk/>
          <pc:sldMk cId="0" sldId="305"/>
        </pc:sldMkLst>
        <pc:graphicFrameChg chg="add del mod">
          <ac:chgData name="Qi, Emily H" userId="b0d254cd-8291-4c78-a277-dadec609489b" providerId="ADAL" clId="{89F6461E-821B-42FE-93E5-97A776B11F77}" dt="2022-01-17T17:13:22.267" v="433"/>
          <ac:graphicFrameMkLst>
            <pc:docMk/>
            <pc:sldMk cId="0" sldId="305"/>
            <ac:graphicFrameMk id="2" creationId="{2B22AA61-33AF-4169-9BDC-5EFD85B37352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7:13:57.038" v="446" actId="20577"/>
          <ac:graphicFrameMkLst>
            <pc:docMk/>
            <pc:sldMk cId="0" sldId="305"/>
            <ac:graphicFrameMk id="3" creationId="{42FA6501-6FC5-4907-BDA5-C079BF319286}"/>
          </ac:graphicFrameMkLst>
        </pc:graphicFrameChg>
        <pc:graphicFrameChg chg="del">
          <ac:chgData name="Qi, Emily H" userId="b0d254cd-8291-4c78-a277-dadec609489b" providerId="ADAL" clId="{89F6461E-821B-42FE-93E5-97A776B11F77}" dt="2022-01-17T17:13:18.457" v="431" actId="478"/>
          <ac:graphicFrameMkLst>
            <pc:docMk/>
            <pc:sldMk cId="0" sldId="305"/>
            <ac:graphicFrameMk id="4" creationId="{386D0027-7F3C-4EC5-B195-F805ED970CF4}"/>
          </ac:graphicFrameMkLst>
        </pc:graphicFrameChg>
      </pc:sldChg>
      <pc:sldChg chg="addSp delSp modSp add mod">
        <pc:chgData name="Qi, Emily H" userId="b0d254cd-8291-4c78-a277-dadec609489b" providerId="ADAL" clId="{89F6461E-821B-42FE-93E5-97A776B11F77}" dt="2022-01-17T17:04:26.548" v="378" actId="14100"/>
        <pc:sldMkLst>
          <pc:docMk/>
          <pc:sldMk cId="3895639679" sldId="306"/>
        </pc:sldMkLst>
        <pc:spChg chg="mod">
          <ac:chgData name="Qi, Emily H" userId="b0d254cd-8291-4c78-a277-dadec609489b" providerId="ADAL" clId="{89F6461E-821B-42FE-93E5-97A776B11F77}" dt="2022-01-17T16:52:25.905" v="339" actId="20577"/>
          <ac:spMkLst>
            <pc:docMk/>
            <pc:sldMk cId="3895639679" sldId="306"/>
            <ac:spMk id="14338" creationId="{D451071C-8080-4891-9A0A-9828646F4B14}"/>
          </ac:spMkLst>
        </pc:spChg>
        <pc:graphicFrameChg chg="del modGraphic">
          <ac:chgData name="Qi, Emily H" userId="b0d254cd-8291-4c78-a277-dadec609489b" providerId="ADAL" clId="{89F6461E-821B-42FE-93E5-97A776B11F77}" dt="2022-01-17T17:01:03.926" v="361" actId="478"/>
          <ac:graphicFrameMkLst>
            <pc:docMk/>
            <pc:sldMk cId="3895639679" sldId="306"/>
            <ac:graphicFrameMk id="2" creationId="{FED7969D-8E1E-4E47-8337-7A7A11BE3911}"/>
          </ac:graphicFrameMkLst>
        </pc:graphicFrameChg>
        <pc:graphicFrameChg chg="add del mod">
          <ac:chgData name="Qi, Emily H" userId="b0d254cd-8291-4c78-a277-dadec609489b" providerId="ADAL" clId="{89F6461E-821B-42FE-93E5-97A776B11F77}" dt="2022-01-17T17:03:05.857" v="367" actId="478"/>
          <ac:graphicFrameMkLst>
            <pc:docMk/>
            <pc:sldMk cId="3895639679" sldId="306"/>
            <ac:graphicFrameMk id="3" creationId="{4BBDCBAB-7E67-495A-B872-78148A94C140}"/>
          </ac:graphicFrameMkLst>
        </pc:graphicFrameChg>
        <pc:graphicFrameChg chg="add del mod modGraphic">
          <ac:chgData name="Qi, Emily H" userId="b0d254cd-8291-4c78-a277-dadec609489b" providerId="ADAL" clId="{89F6461E-821B-42FE-93E5-97A776B11F77}" dt="2022-01-17T17:03:07.540" v="368" actId="478"/>
          <ac:graphicFrameMkLst>
            <pc:docMk/>
            <pc:sldMk cId="3895639679" sldId="306"/>
            <ac:graphicFrameMk id="4" creationId="{63C40CFC-3724-444A-AF5F-82176E26DE23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7:04:17.466" v="376" actId="14100"/>
          <ac:graphicFrameMkLst>
            <pc:docMk/>
            <pc:sldMk cId="3895639679" sldId="306"/>
            <ac:graphicFrameMk id="5" creationId="{E71BD390-9001-4BCC-A0DA-FEB0176DD3DC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7:04:26.548" v="378" actId="14100"/>
          <ac:graphicFrameMkLst>
            <pc:docMk/>
            <pc:sldMk cId="3895639679" sldId="306"/>
            <ac:graphicFrameMk id="6" creationId="{AB75E517-0937-4FFA-ACAA-CDA033F53C2E}"/>
          </ac:graphicFrameMkLst>
        </pc:graphicFrameChg>
      </pc:sldChg>
      <pc:sldMasterChg chg="modSp mod">
        <pc:chgData name="Qi, Emily H" userId="b0d254cd-8291-4c78-a277-dadec609489b" providerId="ADAL" clId="{89F6461E-821B-42FE-93E5-97A776B11F77}" dt="2022-01-17T16:18:24.032" v="236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89F6461E-821B-42FE-93E5-97A776B11F77}" dt="2022-01-17T16:17:05.422" v="23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89F6461E-821B-42FE-93E5-97A776B11F77}" dt="2022-01-17T16:18:24.032" v="236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Qi, Emily H" userId="b0d254cd-8291-4c78-a277-dadec609489b" providerId="ADAL" clId="{34BE62E3-6930-4347-A323-78D9E816B686}"/>
    <pc:docChg chg="modSld">
      <pc:chgData name="Qi, Emily H" userId="b0d254cd-8291-4c78-a277-dadec609489b" providerId="ADAL" clId="{34BE62E3-6930-4347-A323-78D9E816B686}" dt="2022-01-18T21:47:42.433" v="11" actId="6549"/>
      <pc:docMkLst>
        <pc:docMk/>
      </pc:docMkLst>
      <pc:sldChg chg="modSp mod">
        <pc:chgData name="Qi, Emily H" userId="b0d254cd-8291-4c78-a277-dadec609489b" providerId="ADAL" clId="{34BE62E3-6930-4347-A323-78D9E816B686}" dt="2022-01-18T20:44:41.136" v="3" actId="20577"/>
        <pc:sldMkLst>
          <pc:docMk/>
          <pc:sldMk cId="0" sldId="290"/>
        </pc:sldMkLst>
        <pc:spChg chg="mod">
          <ac:chgData name="Qi, Emily H" userId="b0d254cd-8291-4c78-a277-dadec609489b" providerId="ADAL" clId="{34BE62E3-6930-4347-A323-78D9E816B686}" dt="2022-01-18T20:44:41.136" v="3" actId="20577"/>
          <ac:spMkLst>
            <pc:docMk/>
            <pc:sldMk cId="0" sldId="290"/>
            <ac:spMk id="12291" creationId="{B671DB0C-FA31-4BBB-82F3-1DD53F52063D}"/>
          </ac:spMkLst>
        </pc:spChg>
      </pc:sldChg>
      <pc:sldChg chg="modSp mod">
        <pc:chgData name="Qi, Emily H" userId="b0d254cd-8291-4c78-a277-dadec609489b" providerId="ADAL" clId="{34BE62E3-6930-4347-A323-78D9E816B686}" dt="2022-01-18T21:47:42.433" v="11" actId="6549"/>
        <pc:sldMkLst>
          <pc:docMk/>
          <pc:sldMk cId="0" sldId="301"/>
        </pc:sldMkLst>
        <pc:spChg chg="mod">
          <ac:chgData name="Qi, Emily H" userId="b0d254cd-8291-4c78-a277-dadec609489b" providerId="ADAL" clId="{34BE62E3-6930-4347-A323-78D9E816B686}" dt="2022-01-18T21:47:42.433" v="11" actId="6549"/>
          <ac:spMkLst>
            <pc:docMk/>
            <pc:sldMk cId="0" sldId="301"/>
            <ac:spMk id="10" creationId="{17F6525D-F635-4CC2-BF70-2003E0E7FE51}"/>
          </ac:spMkLst>
        </pc:spChg>
      </pc:sldChg>
      <pc:sldChg chg="modSp mod">
        <pc:chgData name="Qi, Emily H" userId="b0d254cd-8291-4c78-a277-dadec609489b" providerId="ADAL" clId="{34BE62E3-6930-4347-A323-78D9E816B686}" dt="2022-01-18T21:44:24.556" v="9" actId="20577"/>
        <pc:sldMkLst>
          <pc:docMk/>
          <pc:sldMk cId="3064667062" sldId="304"/>
        </pc:sldMkLst>
        <pc:spChg chg="mod">
          <ac:chgData name="Qi, Emily H" userId="b0d254cd-8291-4c78-a277-dadec609489b" providerId="ADAL" clId="{34BE62E3-6930-4347-A323-78D9E816B686}" dt="2022-01-18T21:44:24.556" v="9" actId="20577"/>
          <ac:spMkLst>
            <pc:docMk/>
            <pc:sldMk cId="3064667062" sldId="304"/>
            <ac:spMk id="12291" creationId="{B671DB0C-FA31-4BBB-82F3-1DD53F52063D}"/>
          </ac:spMkLst>
        </pc:spChg>
      </pc:sldChg>
    </pc:docChg>
  </pc:docChgLst>
  <pc:docChgLst>
    <pc:chgData name="Qi, Emily H" userId="b0d254cd-8291-4c78-a277-dadec609489b" providerId="ADAL" clId="{09F28B62-8AC7-4F9A-9CCB-1EE369B065F2}"/>
    <pc:docChg chg="undo custSel modSld sldOrd modMainMaster">
      <pc:chgData name="Qi, Emily H" userId="b0d254cd-8291-4c78-a277-dadec609489b" providerId="ADAL" clId="{09F28B62-8AC7-4F9A-9CCB-1EE369B065F2}" dt="2022-03-05T01:52:19.449" v="110"/>
      <pc:docMkLst>
        <pc:docMk/>
      </pc:docMkLst>
      <pc:sldChg chg="modSp mod">
        <pc:chgData name="Qi, Emily H" userId="b0d254cd-8291-4c78-a277-dadec609489b" providerId="ADAL" clId="{09F28B62-8AC7-4F9A-9CCB-1EE369B065F2}" dt="2022-03-05T01:09:09.330" v="24" actId="20577"/>
        <pc:sldMkLst>
          <pc:docMk/>
          <pc:sldMk cId="0" sldId="269"/>
        </pc:sldMkLst>
        <pc:spChg chg="mod">
          <ac:chgData name="Qi, Emily H" userId="b0d254cd-8291-4c78-a277-dadec609489b" providerId="ADAL" clId="{09F28B62-8AC7-4F9A-9CCB-1EE369B065F2}" dt="2022-03-05T01:09:09.330" v="24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 mod">
        <pc:chgData name="Qi, Emily H" userId="b0d254cd-8291-4c78-a277-dadec609489b" providerId="ADAL" clId="{09F28B62-8AC7-4F9A-9CCB-1EE369B065F2}" dt="2022-03-05T01:28:08.618" v="52"/>
        <pc:sldMkLst>
          <pc:docMk/>
          <pc:sldMk cId="0" sldId="270"/>
        </pc:sldMkLst>
        <pc:graphicFrameChg chg="mod">
          <ac:chgData name="Qi, Emily H" userId="b0d254cd-8291-4c78-a277-dadec609489b" providerId="ADAL" clId="{09F28B62-8AC7-4F9A-9CCB-1EE369B065F2}" dt="2022-03-05T01:28:08.618" v="52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modSp mod">
        <pc:chgData name="Qi, Emily H" userId="b0d254cd-8291-4c78-a277-dadec609489b" providerId="ADAL" clId="{09F28B62-8AC7-4F9A-9CCB-1EE369B065F2}" dt="2022-03-05T01:52:01.686" v="108" actId="13926"/>
        <pc:sldMkLst>
          <pc:docMk/>
          <pc:sldMk cId="0" sldId="290"/>
        </pc:sldMkLst>
        <pc:spChg chg="mod">
          <ac:chgData name="Qi, Emily H" userId="b0d254cd-8291-4c78-a277-dadec609489b" providerId="ADAL" clId="{09F28B62-8AC7-4F9A-9CCB-1EE369B065F2}" dt="2022-03-05T01:52:01.686" v="108" actId="13926"/>
          <ac:spMkLst>
            <pc:docMk/>
            <pc:sldMk cId="0" sldId="290"/>
            <ac:spMk id="12291" creationId="{B671DB0C-FA31-4BBB-82F3-1DD53F52063D}"/>
          </ac:spMkLst>
        </pc:spChg>
      </pc:sldChg>
      <pc:sldChg chg="addSp delSp modSp mod">
        <pc:chgData name="Qi, Emily H" userId="b0d254cd-8291-4c78-a277-dadec609489b" providerId="ADAL" clId="{09F28B62-8AC7-4F9A-9CCB-1EE369B065F2}" dt="2022-03-05T01:36:41.556" v="61" actId="1076"/>
        <pc:sldMkLst>
          <pc:docMk/>
          <pc:sldMk cId="0" sldId="301"/>
        </pc:sldMkLst>
        <pc:spChg chg="mod">
          <ac:chgData name="Qi, Emily H" userId="b0d254cd-8291-4c78-a277-dadec609489b" providerId="ADAL" clId="{09F28B62-8AC7-4F9A-9CCB-1EE369B065F2}" dt="2022-03-05T01:36:16.566" v="56" actId="1076"/>
          <ac:spMkLst>
            <pc:docMk/>
            <pc:sldMk cId="0" sldId="301"/>
            <ac:spMk id="14338" creationId="{D451071C-8080-4891-9A0A-9828646F4B14}"/>
          </ac:spMkLst>
        </pc:spChg>
        <pc:graphicFrameChg chg="add mod modGraphic">
          <ac:chgData name="Qi, Emily H" userId="b0d254cd-8291-4c78-a277-dadec609489b" providerId="ADAL" clId="{09F28B62-8AC7-4F9A-9CCB-1EE369B065F2}" dt="2022-03-05T01:36:41.556" v="61" actId="1076"/>
          <ac:graphicFrameMkLst>
            <pc:docMk/>
            <pc:sldMk cId="0" sldId="301"/>
            <ac:graphicFrameMk id="2" creationId="{FE4D640E-3F9D-4547-9A98-1E7A1A55FC3F}"/>
          </ac:graphicFrameMkLst>
        </pc:graphicFrameChg>
        <pc:graphicFrameChg chg="del">
          <ac:chgData name="Qi, Emily H" userId="b0d254cd-8291-4c78-a277-dadec609489b" providerId="ADAL" clId="{09F28B62-8AC7-4F9A-9CCB-1EE369B065F2}" dt="2022-03-05T01:36:00.968" v="53" actId="478"/>
          <ac:graphicFrameMkLst>
            <pc:docMk/>
            <pc:sldMk cId="0" sldId="301"/>
            <ac:graphicFrameMk id="5" creationId="{3CA3F451-1580-4742-A601-DDCD6789CEAF}"/>
          </ac:graphicFrameMkLst>
        </pc:graphicFrameChg>
      </pc:sldChg>
      <pc:sldChg chg="addSp delSp modSp mod">
        <pc:chgData name="Qi, Emily H" userId="b0d254cd-8291-4c78-a277-dadec609489b" providerId="ADAL" clId="{09F28B62-8AC7-4F9A-9CCB-1EE369B065F2}" dt="2022-03-05T01:49:47.705" v="101" actId="1076"/>
        <pc:sldMkLst>
          <pc:docMk/>
          <pc:sldMk cId="2976384581" sldId="303"/>
        </pc:sldMkLst>
        <pc:graphicFrameChg chg="add del mod">
          <ac:chgData name="Qi, Emily H" userId="b0d254cd-8291-4c78-a277-dadec609489b" providerId="ADAL" clId="{09F28B62-8AC7-4F9A-9CCB-1EE369B065F2}" dt="2022-03-05T01:46:50.525" v="66" actId="478"/>
          <ac:graphicFrameMkLst>
            <pc:docMk/>
            <pc:sldMk cId="2976384581" sldId="303"/>
            <ac:graphicFrameMk id="2" creationId="{D6EAD094-781F-4F8B-B40B-E06ECBB95497}"/>
          </ac:graphicFrameMkLst>
        </pc:graphicFrameChg>
        <pc:graphicFrameChg chg="add mod modGraphic">
          <ac:chgData name="Qi, Emily H" userId="b0d254cd-8291-4c78-a277-dadec609489b" providerId="ADAL" clId="{09F28B62-8AC7-4F9A-9CCB-1EE369B065F2}" dt="2022-03-05T01:49:47.705" v="101" actId="1076"/>
          <ac:graphicFrameMkLst>
            <pc:docMk/>
            <pc:sldMk cId="2976384581" sldId="303"/>
            <ac:graphicFrameMk id="3" creationId="{F38FF7EA-2749-4DD0-85E8-BA841677E5F9}"/>
          </ac:graphicFrameMkLst>
        </pc:graphicFrameChg>
        <pc:graphicFrameChg chg="del mod">
          <ac:chgData name="Qi, Emily H" userId="b0d254cd-8291-4c78-a277-dadec609489b" providerId="ADAL" clId="{09F28B62-8AC7-4F9A-9CCB-1EE369B065F2}" dt="2022-03-05T01:46:16.267" v="64" actId="478"/>
          <ac:graphicFrameMkLst>
            <pc:docMk/>
            <pc:sldMk cId="2976384581" sldId="303"/>
            <ac:graphicFrameMk id="4" creationId="{F2FC13F2-7A11-4724-8818-DEF7D50D5BFB}"/>
          </ac:graphicFrameMkLst>
        </pc:graphicFrameChg>
        <pc:graphicFrameChg chg="add del mod">
          <ac:chgData name="Qi, Emily H" userId="b0d254cd-8291-4c78-a277-dadec609489b" providerId="ADAL" clId="{09F28B62-8AC7-4F9A-9CCB-1EE369B065F2}" dt="2022-03-05T01:48:33.586" v="89" actId="478"/>
          <ac:graphicFrameMkLst>
            <pc:docMk/>
            <pc:sldMk cId="2976384581" sldId="303"/>
            <ac:graphicFrameMk id="5" creationId="{FFCF46C2-FF59-4E54-B2CB-ED5A54AA4493}"/>
          </ac:graphicFrameMkLst>
        </pc:graphicFrameChg>
        <pc:graphicFrameChg chg="del mod modGraphic">
          <ac:chgData name="Qi, Emily H" userId="b0d254cd-8291-4c78-a277-dadec609489b" providerId="ADAL" clId="{09F28B62-8AC7-4F9A-9CCB-1EE369B065F2}" dt="2022-03-05T01:49:28.808" v="95" actId="478"/>
          <ac:graphicFrameMkLst>
            <pc:docMk/>
            <pc:sldMk cId="2976384581" sldId="303"/>
            <ac:graphicFrameMk id="6" creationId="{6D08D217-AA93-4D09-87D8-7894EC9D18D6}"/>
          </ac:graphicFrameMkLst>
        </pc:graphicFrameChg>
        <pc:graphicFrameChg chg="del">
          <ac:chgData name="Qi, Emily H" userId="b0d254cd-8291-4c78-a277-dadec609489b" providerId="ADAL" clId="{09F28B62-8AC7-4F9A-9CCB-1EE369B065F2}" dt="2022-03-05T01:47:55.432" v="84" actId="478"/>
          <ac:graphicFrameMkLst>
            <pc:docMk/>
            <pc:sldMk cId="2976384581" sldId="303"/>
            <ac:graphicFrameMk id="7" creationId="{E6993B4E-1435-4E69-B947-6AC1F28A63C3}"/>
          </ac:graphicFrameMkLst>
        </pc:graphicFrameChg>
        <pc:graphicFrameChg chg="add del mod">
          <ac:chgData name="Qi, Emily H" userId="b0d254cd-8291-4c78-a277-dadec609489b" providerId="ADAL" clId="{09F28B62-8AC7-4F9A-9CCB-1EE369B065F2}" dt="2022-03-05T01:49:27.071" v="94" actId="478"/>
          <ac:graphicFrameMkLst>
            <pc:docMk/>
            <pc:sldMk cId="2976384581" sldId="303"/>
            <ac:graphicFrameMk id="8" creationId="{62900320-3B03-4E4F-A782-4E7E87C28152}"/>
          </ac:graphicFrameMkLst>
        </pc:graphicFrameChg>
        <pc:graphicFrameChg chg="add mod modGraphic">
          <ac:chgData name="Qi, Emily H" userId="b0d254cd-8291-4c78-a277-dadec609489b" providerId="ADAL" clId="{09F28B62-8AC7-4F9A-9CCB-1EE369B065F2}" dt="2022-03-05T01:49:41.494" v="99" actId="1076"/>
          <ac:graphicFrameMkLst>
            <pc:docMk/>
            <pc:sldMk cId="2976384581" sldId="303"/>
            <ac:graphicFrameMk id="9" creationId="{0E5234CB-2C16-429E-A9BE-844EDCEA52F7}"/>
          </ac:graphicFrameMkLst>
        </pc:graphicFrameChg>
      </pc:sldChg>
      <pc:sldChg chg="addSp delSp modSp mod ord">
        <pc:chgData name="Qi, Emily H" userId="b0d254cd-8291-4c78-a277-dadec609489b" providerId="ADAL" clId="{09F28B62-8AC7-4F9A-9CCB-1EE369B065F2}" dt="2022-03-05T01:50:27.979" v="105" actId="27309"/>
        <pc:sldMkLst>
          <pc:docMk/>
          <pc:sldMk cId="3064667062" sldId="304"/>
        </pc:sldMkLst>
        <pc:spChg chg="mod">
          <ac:chgData name="Qi, Emily H" userId="b0d254cd-8291-4c78-a277-dadec609489b" providerId="ADAL" clId="{09F28B62-8AC7-4F9A-9CCB-1EE369B065F2}" dt="2022-03-05T01:11:56.491" v="42" actId="20577"/>
          <ac:spMkLst>
            <pc:docMk/>
            <pc:sldMk cId="3064667062" sldId="304"/>
            <ac:spMk id="12291" creationId="{B671DB0C-FA31-4BBB-82F3-1DD53F52063D}"/>
          </ac:spMkLst>
        </pc:spChg>
        <pc:graphicFrameChg chg="add del modGraphic">
          <ac:chgData name="Qi, Emily H" userId="b0d254cd-8291-4c78-a277-dadec609489b" providerId="ADAL" clId="{09F28B62-8AC7-4F9A-9CCB-1EE369B065F2}" dt="2022-03-05T01:50:27.979" v="105" actId="27309"/>
          <ac:graphicFrameMkLst>
            <pc:docMk/>
            <pc:sldMk cId="3064667062" sldId="304"/>
            <ac:graphicFrameMk id="3" creationId="{9B5A8FEE-C15C-4A51-BC08-C6BB50482A69}"/>
          </ac:graphicFrameMkLst>
        </pc:graphicFrameChg>
      </pc:sldChg>
      <pc:sldChg chg="ord">
        <pc:chgData name="Qi, Emily H" userId="b0d254cd-8291-4c78-a277-dadec609489b" providerId="ADAL" clId="{09F28B62-8AC7-4F9A-9CCB-1EE369B065F2}" dt="2022-03-05T01:12:10.519" v="44"/>
        <pc:sldMkLst>
          <pc:docMk/>
          <pc:sldMk cId="0" sldId="305"/>
        </pc:sldMkLst>
      </pc:sldChg>
      <pc:sldChg chg="ord">
        <pc:chgData name="Qi, Emily H" userId="b0d254cd-8291-4c78-a277-dadec609489b" providerId="ADAL" clId="{09F28B62-8AC7-4F9A-9CCB-1EE369B065F2}" dt="2022-03-05T01:52:19.449" v="110"/>
        <pc:sldMkLst>
          <pc:docMk/>
          <pc:sldMk cId="3895639679" sldId="306"/>
        </pc:sldMkLst>
      </pc:sldChg>
      <pc:sldMasterChg chg="modSp mod">
        <pc:chgData name="Qi, Emily H" userId="b0d254cd-8291-4c78-a277-dadec609489b" providerId="ADAL" clId="{09F28B62-8AC7-4F9A-9CCB-1EE369B065F2}" dt="2022-03-05T01:08:50.459" v="6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09F28B62-8AC7-4F9A-9CCB-1EE369B065F2}" dt="2022-03-05T01:08:46.997" v="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09F28B62-8AC7-4F9A-9CCB-1EE369B065F2}" dt="2022-03-05T01:08:50.459" v="6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BE657E2-553B-421E-84B3-E005CBA66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A491283-195B-40F6-A8CB-69E8D7203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0EAC239C-7C41-4980-B68F-6BE4B3AC3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CCFA69EC-0EE4-4E0A-8ED8-7FD4FA1396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5D525A4F-34A5-42EA-B8CA-BB4AD24062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5CD2B64F-F6A7-4DE8-ADDC-76DB166E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BF410EE4-C8B9-4E85-B167-DAEC5CA8E899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5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572697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77DBA40-B881-44CE-9BE1-85FA741A9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9BF61F6-7891-4BA0-8A62-B47304CE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Header Placeholder 3">
            <a:extLst>
              <a:ext uri="{FF2B5EF4-FFF2-40B4-BE49-F238E27FC236}">
                <a16:creationId xmlns:a16="http://schemas.microsoft.com/office/drawing/2014/main" id="{A1C680DA-7BEE-4316-8148-956E0E22A6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7413" name="Date Placeholder 4">
            <a:extLst>
              <a:ext uri="{FF2B5EF4-FFF2-40B4-BE49-F238E27FC236}">
                <a16:creationId xmlns:a16="http://schemas.microsoft.com/office/drawing/2014/main" id="{0850F27E-0E64-4B83-820A-C4B0B569FC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7414" name="Footer Placeholder 5">
            <a:extLst>
              <a:ext uri="{FF2B5EF4-FFF2-40B4-BE49-F238E27FC236}">
                <a16:creationId xmlns:a16="http://schemas.microsoft.com/office/drawing/2014/main" id="{B8686CD3-20AA-4D1F-B77C-C2F279205C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7415" name="Slide Number Placeholder 6">
            <a:extLst>
              <a:ext uri="{FF2B5EF4-FFF2-40B4-BE49-F238E27FC236}">
                <a16:creationId xmlns:a16="http://schemas.microsoft.com/office/drawing/2014/main" id="{4856B0FB-9B66-4608-BC8E-AABBF3E4F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276443B-ED3D-446D-BD18-CA05486543F4}" type="slidenum">
              <a:rPr lang="en-US" altLang="en-US" sz="1200" b="0" smtClean="0"/>
              <a:pPr/>
              <a:t>7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202479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9</a:t>
            </a:fld>
            <a:endParaRPr lang="en-US" alt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0687</a:t>
            </a:r>
            <a:r>
              <a:rPr lang="en-US" altLang="en-US" sz="1800" b="1" dirty="0"/>
              <a:t>r6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102387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Meeting Agenda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 </a:t>
            </a:r>
            <a:r>
              <a:rPr lang="en-US" altLang="en-US" sz="1800" b="1" dirty="0"/>
              <a:t>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.xlsb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1/private/Draft_Standards/11me/Draft%20P802.11REVme_D1.1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0065-03-000m-revme-wg-ballot-comments.xls" TargetMode="External"/><Relationship Id="rId5" Type="http://schemas.openxmlformats.org/officeDocument/2006/relationships/hyperlink" Target="https://www.ieee802.org/11/private/Draft_Standards/11me/REVme_D1.1_rtf.zip" TargetMode="External"/><Relationship Id="rId4" Type="http://schemas.openxmlformats.org/officeDocument/2006/relationships/hyperlink" Target="https://www.ieee802.org/11/private/Draft_Standards/11me/Figure%20Source-D1.1.zip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/>
              <a:t>802.11REVme Editor’s Report</a:t>
            </a:r>
            <a:endParaRPr lang="en-US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2022-March-05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1" y="2819400"/>
          <a:ext cx="7229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5012" imgH="2794721" progId="Word.Document.8">
                  <p:embed/>
                </p:oleObj>
              </mc:Choice>
              <mc:Fallback>
                <p:oleObj name="Document" r:id="rId3" imgW="8265012" imgH="2794721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1" y="2819400"/>
                        <a:ext cx="72294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9996145-77DD-4D0A-AC04-38D848991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47900" y="793750"/>
            <a:ext cx="7772400" cy="457200"/>
          </a:xfrm>
        </p:spPr>
        <p:txBody>
          <a:bodyPr/>
          <a:lstStyle/>
          <a:p>
            <a:r>
              <a:rPr lang="en-GB" altLang="en-US"/>
              <a:t>Status of REVme Draft</a:t>
            </a:r>
          </a:p>
        </p:txBody>
      </p:sp>
      <p:sp>
        <p:nvSpPr>
          <p:cNvPr id="10243" name="Footer Placeholder 4">
            <a:extLst>
              <a:ext uri="{FF2B5EF4-FFF2-40B4-BE49-F238E27FC236}">
                <a16:creationId xmlns:a16="http://schemas.microsoft.com/office/drawing/2014/main" id="{7D0B9AF6-1A18-4850-A63E-105696C7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BAE22DB-8262-435F-B002-01B9577A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2</a:t>
            </a:fld>
            <a:endParaRPr lang="en-US" altLang="en-US" sz="1200" b="0"/>
          </a:p>
        </p:txBody>
      </p:sp>
      <p:graphicFrame>
        <p:nvGraphicFramePr>
          <p:cNvPr id="10245" name="Object 6">
            <a:extLst>
              <a:ext uri="{FF2B5EF4-FFF2-40B4-BE49-F238E27FC236}">
                <a16:creationId xmlns:a16="http://schemas.microsoft.com/office/drawing/2014/main" id="{AB354AD7-229B-4036-9D97-684873DCE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2580821"/>
              </p:ext>
            </p:extLst>
          </p:nvPr>
        </p:nvGraphicFramePr>
        <p:xfrm>
          <a:off x="762000" y="1447800"/>
          <a:ext cx="9882188" cy="447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nary Worksheet" r:id="rId3" imgW="10218527" imgH="5456029" progId="Excel.SheetBinaryMacroEnabled.12">
                  <p:embed/>
                </p:oleObj>
              </mc:Choice>
              <mc:Fallback>
                <p:oleObj name="Binary Worksheet" r:id="rId3" imgW="10218527" imgH="5456029" progId="Excel.SheetBinaryMacroEnabled.12">
                  <p:embed/>
                  <p:pic>
                    <p:nvPicPr>
                      <p:cNvPr id="10245" name="Object 6">
                        <a:extLst>
                          <a:ext uri="{FF2B5EF4-FFF2-40B4-BE49-F238E27FC236}">
                            <a16:creationId xmlns:a16="http://schemas.microsoft.com/office/drawing/2014/main" id="{AB354AD7-229B-4036-9D97-684873DCE1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47800"/>
                        <a:ext cx="9882188" cy="447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/>
              <a:t>Reference Documents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10515599" cy="5029200"/>
          </a:xfrm>
        </p:spPr>
        <p:txBody>
          <a:bodyPr/>
          <a:lstStyle/>
          <a:p>
            <a:r>
              <a:rPr lang="en-GB" altLang="en-US" dirty="0"/>
              <a:t>Draft:  P802.11REVme D 1.0 (members’ area)</a:t>
            </a: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3"/>
              </a:rPr>
              <a:t>Draft P802.11REVme_D1.1.pdf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3"/>
              </a:rPr>
              <a:t>Draft P802.11REVme_D1.1.pdf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D1.0 word docs and figures are also available (member’s area) for preparing submissions.</a:t>
            </a: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4"/>
              </a:rPr>
              <a:t>REVme_D1.1-Figure Source.zip</a:t>
            </a:r>
            <a:br>
              <a:rPr lang="en-US" dirty="0"/>
            </a:br>
            <a:r>
              <a:rPr lang="en-US" b="0" i="0" dirty="0">
                <a:effectLst/>
                <a:latin typeface="Times New Roman" panose="02020603050405020304" pitchFamily="18" charset="0"/>
                <a:hlinkClick r:id="rId5"/>
              </a:rPr>
              <a:t>REVme_D1.1_rtf.zip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LB258 Comments</a:t>
            </a:r>
          </a:p>
          <a:p>
            <a:pPr lvl="1"/>
            <a:r>
              <a:rPr lang="en-US" altLang="en-US" u="sng" dirty="0">
                <a:hlinkClick r:id="rId6"/>
              </a:rPr>
              <a:t>https://mentor.ieee.org/802.11/dcn/22/11-22-0065-03-000m-revme-wg-ballot-comments.xls</a:t>
            </a:r>
            <a:endParaRPr lang="en-US" altLang="en-US" u="sng" dirty="0"/>
          </a:p>
          <a:p>
            <a:pPr lvl="1"/>
            <a:endParaRPr lang="en-US" altLang="en-US" u="sng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Amendment Roll-in Plan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113" y="1371600"/>
            <a:ext cx="10428287" cy="4471987"/>
          </a:xfrm>
        </p:spPr>
        <p:txBody>
          <a:bodyPr/>
          <a:lstStyle/>
          <a:p>
            <a:r>
              <a:rPr lang="en-GB" altLang="en-US" dirty="0">
                <a:highlight>
                  <a:srgbClr val="00FF00"/>
                </a:highlight>
              </a:rPr>
              <a:t>802.11-2020 – Done, D0.0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802.11ax-2021 – Done, D0.1 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802.11ay-2021 – by September 2021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802.11ba-2021 – by November 2021 </a:t>
            </a:r>
          </a:p>
          <a:p>
            <a:pPr marL="0" indent="0">
              <a:buNone/>
            </a:pPr>
            <a:r>
              <a:rPr lang="en-GB" altLang="en-US" dirty="0"/>
              <a:t>… …</a:t>
            </a:r>
          </a:p>
          <a:p>
            <a:r>
              <a:rPr lang="en-GB" altLang="en-US" dirty="0"/>
              <a:t>802.11az-202? – TBD </a:t>
            </a:r>
          </a:p>
          <a:p>
            <a:r>
              <a:rPr lang="en-GB" altLang="en-US" dirty="0"/>
              <a:t>802.11bd-202? – TBD </a:t>
            </a:r>
          </a:p>
          <a:p>
            <a:r>
              <a:rPr lang="en-GB" altLang="en-US" dirty="0"/>
              <a:t>802.11bb-202? – TBD </a:t>
            </a:r>
          </a:p>
          <a:p>
            <a:r>
              <a:rPr lang="en-GB" altLang="en-US" dirty="0"/>
              <a:t>802.11bc-202? – TBD </a:t>
            </a:r>
          </a:p>
          <a:p>
            <a:endParaRPr lang="en-GB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GB" altLang="en-US" dirty="0"/>
              <a:t>LB258 Comments - Resolution Status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143001" y="4800599"/>
            <a:ext cx="10591798" cy="1674813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10, plus non-clause specified </a:t>
            </a:r>
            <a:r>
              <a:rPr lang="en-US" sz="1600" b="0" dirty="0"/>
              <a:t>editorial comments</a:t>
            </a:r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11 to the end, plus </a:t>
            </a:r>
            <a:r>
              <a:rPr lang="en-US" sz="1600" b="0" dirty="0"/>
              <a:t>non-clause specified editorial comments 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GEN (Jon R): General Comments (G) and Technical comments from clause 1 to clause 8</a:t>
            </a:r>
          </a:p>
          <a:p>
            <a:pPr algn="l">
              <a:defRPr/>
            </a:pPr>
            <a:r>
              <a:rPr lang="en-GB" altLang="en-US" sz="1600" b="0" kern="0" dirty="0"/>
              <a:t>MAC (Mark H): Technical comments from clause 9 to 11, clause 14, 26, 29</a:t>
            </a:r>
          </a:p>
          <a:p>
            <a:pPr algn="l">
              <a:defRPr/>
            </a:pPr>
            <a:r>
              <a:rPr lang="en-GB" altLang="en-US" sz="1600" b="0" kern="0" dirty="0"/>
              <a:t>PHY (Mark R): Technical comments from clause 15 to 25, clause 27, 28, 30, plus </a:t>
            </a:r>
            <a:r>
              <a:rPr lang="en-US" sz="1600" b="0" dirty="0"/>
              <a:t>non-clause specified tech comments </a:t>
            </a:r>
            <a:r>
              <a:rPr lang="en-GB" altLang="en-US" sz="1600" b="0" kern="0" dirty="0"/>
              <a:t> </a:t>
            </a:r>
          </a:p>
          <a:p>
            <a:pPr algn="l">
              <a:defRPr/>
            </a:pPr>
            <a:r>
              <a:rPr lang="en-GB" altLang="en-US" sz="1600" b="0" kern="0" dirty="0"/>
              <a:t>SEC (Mike M): Technical comments from clause 12 and 13, and Annexes.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E4D640E-3F9D-4547-9A98-1E7A1A55FC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572356"/>
              </p:ext>
            </p:extLst>
          </p:nvPr>
        </p:nvGraphicFramePr>
        <p:xfrm>
          <a:off x="1752600" y="1880610"/>
          <a:ext cx="7924803" cy="2666472"/>
        </p:xfrm>
        <a:graphic>
          <a:graphicData uri="http://schemas.openxmlformats.org/drawingml/2006/table">
            <a:tbl>
              <a:tblPr/>
              <a:tblGrid>
                <a:gridCol w="1137442">
                  <a:extLst>
                    <a:ext uri="{9D8B030D-6E8A-4147-A177-3AD203B41FA5}">
                      <a16:colId xmlns:a16="http://schemas.microsoft.com/office/drawing/2014/main" val="1946243345"/>
                    </a:ext>
                  </a:extLst>
                </a:gridCol>
                <a:gridCol w="932330">
                  <a:extLst>
                    <a:ext uri="{9D8B030D-6E8A-4147-A177-3AD203B41FA5}">
                      <a16:colId xmlns:a16="http://schemas.microsoft.com/office/drawing/2014/main" val="3398694457"/>
                    </a:ext>
                  </a:extLst>
                </a:gridCol>
                <a:gridCol w="932330">
                  <a:extLst>
                    <a:ext uri="{9D8B030D-6E8A-4147-A177-3AD203B41FA5}">
                      <a16:colId xmlns:a16="http://schemas.microsoft.com/office/drawing/2014/main" val="679594787"/>
                    </a:ext>
                  </a:extLst>
                </a:gridCol>
                <a:gridCol w="1193381">
                  <a:extLst>
                    <a:ext uri="{9D8B030D-6E8A-4147-A177-3AD203B41FA5}">
                      <a16:colId xmlns:a16="http://schemas.microsoft.com/office/drawing/2014/main" val="2520653241"/>
                    </a:ext>
                  </a:extLst>
                </a:gridCol>
                <a:gridCol w="932330">
                  <a:extLst>
                    <a:ext uri="{9D8B030D-6E8A-4147-A177-3AD203B41FA5}">
                      <a16:colId xmlns:a16="http://schemas.microsoft.com/office/drawing/2014/main" val="3273050505"/>
                    </a:ext>
                  </a:extLst>
                </a:gridCol>
                <a:gridCol w="932330">
                  <a:extLst>
                    <a:ext uri="{9D8B030D-6E8A-4147-A177-3AD203B41FA5}">
                      <a16:colId xmlns:a16="http://schemas.microsoft.com/office/drawing/2014/main" val="597524680"/>
                    </a:ext>
                  </a:extLst>
                </a:gridCol>
                <a:gridCol w="932330">
                  <a:extLst>
                    <a:ext uri="{9D8B030D-6E8A-4147-A177-3AD203B41FA5}">
                      <a16:colId xmlns:a16="http://schemas.microsoft.com/office/drawing/2014/main" val="4281050944"/>
                    </a:ext>
                  </a:extLst>
                </a:gridCol>
                <a:gridCol w="932330">
                  <a:extLst>
                    <a:ext uri="{9D8B030D-6E8A-4147-A177-3AD203B41FA5}">
                      <a16:colId xmlns:a16="http://schemas.microsoft.com/office/drawing/2014/main" val="681920617"/>
                    </a:ext>
                  </a:extLst>
                </a:gridCol>
              </a:tblGrid>
              <a:tr h="5333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Discuss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Submission Required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Review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Resolved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330861"/>
                  </a:ext>
                </a:extLst>
              </a:tr>
              <a:tr h="2349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579976"/>
                  </a:ext>
                </a:extLst>
              </a:tr>
              <a:tr h="270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766287"/>
                  </a:ext>
                </a:extLst>
              </a:tr>
              <a:tr h="270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213003"/>
                  </a:ext>
                </a:extLst>
              </a:tr>
              <a:tr h="270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802352"/>
                  </a:ext>
                </a:extLst>
              </a:tr>
              <a:tr h="270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548946"/>
                  </a:ext>
                </a:extLst>
              </a:tr>
              <a:tr h="2675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81009"/>
                  </a:ext>
                </a:extLst>
              </a:tr>
              <a:tr h="2675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653066"/>
                  </a:ext>
                </a:extLst>
              </a:tr>
              <a:tr h="2675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567776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761999"/>
            <a:ext cx="10287000" cy="934066"/>
          </a:xfrm>
        </p:spPr>
        <p:txBody>
          <a:bodyPr/>
          <a:lstStyle/>
          <a:p>
            <a:r>
              <a:rPr lang="en-GB" altLang="en-US" dirty="0"/>
              <a:t>LB258 Comments – Assignees by Ad-hoc Groups 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38FF7EA-2749-4DD0-85E8-BA841677E5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15843"/>
              </p:ext>
            </p:extLst>
          </p:nvPr>
        </p:nvGraphicFramePr>
        <p:xfrm>
          <a:off x="1458470" y="1786770"/>
          <a:ext cx="4139990" cy="4114790"/>
        </p:xfrm>
        <a:graphic>
          <a:graphicData uri="http://schemas.openxmlformats.org/drawingml/2006/table">
            <a:tbl>
              <a:tblPr/>
              <a:tblGrid>
                <a:gridCol w="1166020">
                  <a:extLst>
                    <a:ext uri="{9D8B030D-6E8A-4147-A177-3AD203B41FA5}">
                      <a16:colId xmlns:a16="http://schemas.microsoft.com/office/drawing/2014/main" val="1033322331"/>
                    </a:ext>
                  </a:extLst>
                </a:gridCol>
                <a:gridCol w="524818">
                  <a:extLst>
                    <a:ext uri="{9D8B030D-6E8A-4147-A177-3AD203B41FA5}">
                      <a16:colId xmlns:a16="http://schemas.microsoft.com/office/drawing/2014/main" val="152396065"/>
                    </a:ext>
                  </a:extLst>
                </a:gridCol>
                <a:gridCol w="524818">
                  <a:extLst>
                    <a:ext uri="{9D8B030D-6E8A-4147-A177-3AD203B41FA5}">
                      <a16:colId xmlns:a16="http://schemas.microsoft.com/office/drawing/2014/main" val="4172438326"/>
                    </a:ext>
                  </a:extLst>
                </a:gridCol>
                <a:gridCol w="349879">
                  <a:extLst>
                    <a:ext uri="{9D8B030D-6E8A-4147-A177-3AD203B41FA5}">
                      <a16:colId xmlns:a16="http://schemas.microsoft.com/office/drawing/2014/main" val="1926766268"/>
                    </a:ext>
                  </a:extLst>
                </a:gridCol>
                <a:gridCol w="437348">
                  <a:extLst>
                    <a:ext uri="{9D8B030D-6E8A-4147-A177-3AD203B41FA5}">
                      <a16:colId xmlns:a16="http://schemas.microsoft.com/office/drawing/2014/main" val="1328378502"/>
                    </a:ext>
                  </a:extLst>
                </a:gridCol>
                <a:gridCol w="262409">
                  <a:extLst>
                    <a:ext uri="{9D8B030D-6E8A-4147-A177-3AD203B41FA5}">
                      <a16:colId xmlns:a16="http://schemas.microsoft.com/office/drawing/2014/main" val="1040354290"/>
                    </a:ext>
                  </a:extLst>
                </a:gridCol>
                <a:gridCol w="349879">
                  <a:extLst>
                    <a:ext uri="{9D8B030D-6E8A-4147-A177-3AD203B41FA5}">
                      <a16:colId xmlns:a16="http://schemas.microsoft.com/office/drawing/2014/main" val="3908255311"/>
                    </a:ext>
                  </a:extLst>
                </a:gridCol>
                <a:gridCol w="524819">
                  <a:extLst>
                    <a:ext uri="{9D8B030D-6E8A-4147-A177-3AD203B41FA5}">
                      <a16:colId xmlns:a16="http://schemas.microsoft.com/office/drawing/2014/main" val="2877464164"/>
                    </a:ext>
                  </a:extLst>
                </a:gridCol>
              </a:tblGrid>
              <a:tr h="54223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807777"/>
                  </a:ext>
                </a:extLst>
              </a:tr>
              <a:tr h="15815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Assaf Kasher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096090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HART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057393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 Harkins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457622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Edward Au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949690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330027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Jouni Malinen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41652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682929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780629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Menzo WENTINK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939419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Montemurro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737149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 Stacey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303181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 McCann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510446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384366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Youhan KIM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431830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Emily Qi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224716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Solomon Trainin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760626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Sean Coffey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875382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Handte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551437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Yusuke Asai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785755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Joseph Levy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517692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Alfred Asterjadhi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320444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Jerome HENRY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895253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Yujin NOH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298726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 SAKODA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507542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Derham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280159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Aboulmagd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003383"/>
                  </a:ext>
                </a:extLst>
              </a:tr>
              <a:tr h="131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Abhi PATIL</a:t>
                      </a:r>
                    </a:p>
                  </a:txBody>
                  <a:tcPr marL="4707" marR="4707" marT="47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707" marR="4707" marT="4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50139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E5234CB-2C16-429E-A9BE-844EDCEA5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911710"/>
              </p:ext>
            </p:extLst>
          </p:nvPr>
        </p:nvGraphicFramePr>
        <p:xfrm>
          <a:off x="6629400" y="1752600"/>
          <a:ext cx="4038600" cy="4138847"/>
        </p:xfrm>
        <a:graphic>
          <a:graphicData uri="http://schemas.openxmlformats.org/drawingml/2006/table">
            <a:tbl>
              <a:tblPr/>
              <a:tblGrid>
                <a:gridCol w="1353982">
                  <a:extLst>
                    <a:ext uri="{9D8B030D-6E8A-4147-A177-3AD203B41FA5}">
                      <a16:colId xmlns:a16="http://schemas.microsoft.com/office/drawing/2014/main" val="1962018190"/>
                    </a:ext>
                  </a:extLst>
                </a:gridCol>
                <a:gridCol w="618629">
                  <a:extLst>
                    <a:ext uri="{9D8B030D-6E8A-4147-A177-3AD203B41FA5}">
                      <a16:colId xmlns:a16="http://schemas.microsoft.com/office/drawing/2014/main" val="3532971744"/>
                    </a:ext>
                  </a:extLst>
                </a:gridCol>
                <a:gridCol w="326823">
                  <a:extLst>
                    <a:ext uri="{9D8B030D-6E8A-4147-A177-3AD203B41FA5}">
                      <a16:colId xmlns:a16="http://schemas.microsoft.com/office/drawing/2014/main" val="2504560578"/>
                    </a:ext>
                  </a:extLst>
                </a:gridCol>
                <a:gridCol w="268462">
                  <a:extLst>
                    <a:ext uri="{9D8B030D-6E8A-4147-A177-3AD203B41FA5}">
                      <a16:colId xmlns:a16="http://schemas.microsoft.com/office/drawing/2014/main" val="2142336949"/>
                    </a:ext>
                  </a:extLst>
                </a:gridCol>
                <a:gridCol w="256789">
                  <a:extLst>
                    <a:ext uri="{9D8B030D-6E8A-4147-A177-3AD203B41FA5}">
                      <a16:colId xmlns:a16="http://schemas.microsoft.com/office/drawing/2014/main" val="614509027"/>
                    </a:ext>
                  </a:extLst>
                </a:gridCol>
                <a:gridCol w="268462">
                  <a:extLst>
                    <a:ext uri="{9D8B030D-6E8A-4147-A177-3AD203B41FA5}">
                      <a16:colId xmlns:a16="http://schemas.microsoft.com/office/drawing/2014/main" val="893947069"/>
                    </a:ext>
                  </a:extLst>
                </a:gridCol>
                <a:gridCol w="268462">
                  <a:extLst>
                    <a:ext uri="{9D8B030D-6E8A-4147-A177-3AD203B41FA5}">
                      <a16:colId xmlns:a16="http://schemas.microsoft.com/office/drawing/2014/main" val="2574380536"/>
                    </a:ext>
                  </a:extLst>
                </a:gridCol>
                <a:gridCol w="676991">
                  <a:extLst>
                    <a:ext uri="{9D8B030D-6E8A-4147-A177-3AD203B41FA5}">
                      <a16:colId xmlns:a16="http://schemas.microsoft.com/office/drawing/2014/main" val="2559603736"/>
                    </a:ext>
                  </a:extLst>
                </a:gridCol>
              </a:tblGrid>
              <a:tr h="58327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972976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Dave HALASZ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761351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Ming Gan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449073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Michail Koundourakis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66300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Jeongki Kim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65005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Nancy Lee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646730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Yonggang Fang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177048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ABOUL-MAGD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634036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Jarkko Kneckt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824254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Naveen Kakani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746469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Yunbo Li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571976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Antonio de la Oliva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316296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Yuchen Guo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19496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Pascal VIGER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305814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Kazuto Yano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416243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Wullert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433233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Gaurang Naik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968278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Rui Yang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068887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Xiaofei Wang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505178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Dana Ciochina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872495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Albert PETRICK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507648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Zinan Lin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630775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 Jahromi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605796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Xiaogang CHEN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212193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456505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1119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502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384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0E0720C-A6E4-41FB-93E8-06B0C949F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505200"/>
            <a:ext cx="8763000" cy="533400"/>
          </a:xfrm>
        </p:spPr>
        <p:txBody>
          <a:bodyPr/>
          <a:lstStyle/>
          <a:p>
            <a:r>
              <a:rPr lang="en-GB" altLang="en-US" dirty="0"/>
              <a:t>Thank You for Your Contributions!</a:t>
            </a: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7ACDAF3F-5A7A-4A54-B0A7-6DEC0C7C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90B004DD-AAAF-47B0-8B8E-B3188A0C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7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761999"/>
            <a:ext cx="10287000" cy="934066"/>
          </a:xfrm>
        </p:spPr>
        <p:txBody>
          <a:bodyPr/>
          <a:lstStyle/>
          <a:p>
            <a:r>
              <a:rPr lang="en-GB" altLang="en-US" dirty="0"/>
              <a:t>LB258 Comments – Comments by Commenters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8</a:t>
            </a:fld>
            <a:endParaRPr lang="en-US" altLang="en-US" sz="1200" b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71BD390-9001-4BCC-A0DA-FEB0176DD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059252"/>
              </p:ext>
            </p:extLst>
          </p:nvPr>
        </p:nvGraphicFramePr>
        <p:xfrm>
          <a:off x="914399" y="1524000"/>
          <a:ext cx="4691747" cy="4800598"/>
        </p:xfrm>
        <a:graphic>
          <a:graphicData uri="http://schemas.openxmlformats.org/drawingml/2006/table">
            <a:tbl>
              <a:tblPr/>
              <a:tblGrid>
                <a:gridCol w="1354430">
                  <a:extLst>
                    <a:ext uri="{9D8B030D-6E8A-4147-A177-3AD203B41FA5}">
                      <a16:colId xmlns:a16="http://schemas.microsoft.com/office/drawing/2014/main" val="1162593802"/>
                    </a:ext>
                  </a:extLst>
                </a:gridCol>
                <a:gridCol w="910177">
                  <a:extLst>
                    <a:ext uri="{9D8B030D-6E8A-4147-A177-3AD203B41FA5}">
                      <a16:colId xmlns:a16="http://schemas.microsoft.com/office/drawing/2014/main" val="622462146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1564922992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2693252010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136269492"/>
                    </a:ext>
                  </a:extLst>
                </a:gridCol>
                <a:gridCol w="238380">
                  <a:extLst>
                    <a:ext uri="{9D8B030D-6E8A-4147-A177-3AD203B41FA5}">
                      <a16:colId xmlns:a16="http://schemas.microsoft.com/office/drawing/2014/main" val="1169860336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127202047"/>
                    </a:ext>
                  </a:extLst>
                </a:gridCol>
                <a:gridCol w="238380">
                  <a:extLst>
                    <a:ext uri="{9D8B030D-6E8A-4147-A177-3AD203B41FA5}">
                      <a16:colId xmlns:a16="http://schemas.microsoft.com/office/drawing/2014/main" val="3618120621"/>
                    </a:ext>
                  </a:extLst>
                </a:gridCol>
                <a:gridCol w="390076">
                  <a:extLst>
                    <a:ext uri="{9D8B030D-6E8A-4147-A177-3AD203B41FA5}">
                      <a16:colId xmlns:a16="http://schemas.microsoft.com/office/drawing/2014/main" val="671548397"/>
                    </a:ext>
                  </a:extLst>
                </a:gridCol>
                <a:gridCol w="628456">
                  <a:extLst>
                    <a:ext uri="{9D8B030D-6E8A-4147-A177-3AD203B41FA5}">
                      <a16:colId xmlns:a16="http://schemas.microsoft.com/office/drawing/2014/main" val="142399127"/>
                    </a:ext>
                  </a:extLst>
                </a:gridCol>
              </a:tblGrid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90314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99726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89792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Stephan Sand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372998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Guido Hiertz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66052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Joseph Levy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601200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169087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Hart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51893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Abhishek Patil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0721955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 McCann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454553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Coffey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21171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Emily Qi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267640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 Jahromi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09096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Hiroyuki Motozuka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490791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Nancy Lee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34744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Jouni Malinen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2095715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Yonggang Fang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029803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Harkins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39697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Wookbong Lee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5573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Jeongki Kim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16251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Kazuto Yano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603849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Youhan Kim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251386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yujin noh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14752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Pascal VIGER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547722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Derham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01027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Alfred Asterjadhi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118960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Aboulmagd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45573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RUI YANG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905048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Assaf Kasher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14356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Gaurang Naik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52912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Shimi Shilo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3889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B75E517-0937-4FFA-ACAA-CDA033F53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17930"/>
              </p:ext>
            </p:extLst>
          </p:nvPr>
        </p:nvGraphicFramePr>
        <p:xfrm>
          <a:off x="6096000" y="1600200"/>
          <a:ext cx="4724400" cy="4724405"/>
        </p:xfrm>
        <a:graphic>
          <a:graphicData uri="http://schemas.openxmlformats.org/drawingml/2006/table">
            <a:tbl>
              <a:tblPr/>
              <a:tblGrid>
                <a:gridCol w="1363856">
                  <a:extLst>
                    <a:ext uri="{9D8B030D-6E8A-4147-A177-3AD203B41FA5}">
                      <a16:colId xmlns:a16="http://schemas.microsoft.com/office/drawing/2014/main" val="2642919552"/>
                    </a:ext>
                  </a:extLst>
                </a:gridCol>
                <a:gridCol w="916511">
                  <a:extLst>
                    <a:ext uri="{9D8B030D-6E8A-4147-A177-3AD203B41FA5}">
                      <a16:colId xmlns:a16="http://schemas.microsoft.com/office/drawing/2014/main" val="1982428863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2293765569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2795350900"/>
                    </a:ext>
                  </a:extLst>
                </a:gridCol>
                <a:gridCol w="414613">
                  <a:extLst>
                    <a:ext uri="{9D8B030D-6E8A-4147-A177-3AD203B41FA5}">
                      <a16:colId xmlns:a16="http://schemas.microsoft.com/office/drawing/2014/main" val="2884735759"/>
                    </a:ext>
                  </a:extLst>
                </a:gridCol>
                <a:gridCol w="240039">
                  <a:extLst>
                    <a:ext uri="{9D8B030D-6E8A-4147-A177-3AD203B41FA5}">
                      <a16:colId xmlns:a16="http://schemas.microsoft.com/office/drawing/2014/main" val="851095256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3452904692"/>
                    </a:ext>
                  </a:extLst>
                </a:gridCol>
                <a:gridCol w="240039">
                  <a:extLst>
                    <a:ext uri="{9D8B030D-6E8A-4147-A177-3AD203B41FA5}">
                      <a16:colId xmlns:a16="http://schemas.microsoft.com/office/drawing/2014/main" val="535652587"/>
                    </a:ext>
                  </a:extLst>
                </a:gridCol>
                <a:gridCol w="392790">
                  <a:extLst>
                    <a:ext uri="{9D8B030D-6E8A-4147-A177-3AD203B41FA5}">
                      <a16:colId xmlns:a16="http://schemas.microsoft.com/office/drawing/2014/main" val="471189992"/>
                    </a:ext>
                  </a:extLst>
                </a:gridCol>
                <a:gridCol w="632830">
                  <a:extLst>
                    <a:ext uri="{9D8B030D-6E8A-4147-A177-3AD203B41FA5}">
                      <a16:colId xmlns:a16="http://schemas.microsoft.com/office/drawing/2014/main" val="2334757724"/>
                    </a:ext>
                  </a:extLst>
                </a:gridCol>
              </a:tblGrid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Tomoko Adachi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93565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Yunbo Li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633841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Wullert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65007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Amelia Andersdotter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7545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 Xin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32675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Jarkko Kneckt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591992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Kazuyuki Sakoda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04940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Kwok Shum Au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89702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Zinan Lin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579838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Albert Petrick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089564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Handte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306016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Jerome Henry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923904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James Yee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34157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Montemurro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82849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Xiaofei Wang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61393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Yusuke Asai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21894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Richard Kennedy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71742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Michail Koundourakis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58162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 Stacey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17556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Eldad Perahia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96551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Naveen Kakani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999434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Verenzuela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499172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Gaurav Patwardhan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138942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Antonio DeLaOlivaDelgado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99478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Guogang Huang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5081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Roger Marks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62725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Dana Ciochina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390500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GEORGE CHERIAN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83012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Mahmoud Kamel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884720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Ming Gan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03510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Arik Klein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86064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Solomon Trainin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41438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Subir Das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14819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Yuchen Guo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83493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896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639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CC35 Comments - Resolution Status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9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635674" y="5375276"/>
            <a:ext cx="7848600" cy="796924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9.</a:t>
            </a:r>
            <a:endParaRPr lang="en-US" sz="1600" b="0" dirty="0"/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10 to the end, plus </a:t>
            </a:r>
            <a:r>
              <a:rPr lang="en-US" sz="1600" b="0" dirty="0"/>
              <a:t>non-clause specified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GEN (Jon R): Technical comments from clause 1 to clause 8, and Annexes.</a:t>
            </a:r>
          </a:p>
          <a:p>
            <a:pPr algn="l">
              <a:defRPr/>
            </a:pPr>
            <a:r>
              <a:rPr lang="en-GB" altLang="en-US" sz="1600" b="0" kern="0" dirty="0"/>
              <a:t>MAC (Mark H): Technical comments from clause 9 to clause 11, clause 14.</a:t>
            </a:r>
          </a:p>
          <a:p>
            <a:pPr algn="l">
              <a:defRPr/>
            </a:pPr>
            <a:r>
              <a:rPr lang="en-GB" altLang="en-US" sz="1600" b="0" kern="0" dirty="0"/>
              <a:t>PHY (Mark R): Technical comments from clause 15 to clause 25</a:t>
            </a:r>
          </a:p>
          <a:p>
            <a:pPr algn="l">
              <a:defRPr/>
            </a:pPr>
            <a:r>
              <a:rPr lang="en-GB" altLang="en-US" sz="1600" b="0" kern="0" dirty="0"/>
              <a:t>SEC (Mike M): Technical comments from clause 12 and 13. </a:t>
            </a:r>
          </a:p>
          <a:p>
            <a:pPr algn="l">
              <a:defRPr/>
            </a:pPr>
            <a:endParaRPr lang="en-GB" altLang="en-US" sz="1600" b="0" kern="0" dirty="0"/>
          </a:p>
          <a:p>
            <a:pPr algn="l">
              <a:defRPr/>
            </a:pPr>
            <a:endParaRPr lang="en-GB" altLang="en-US" sz="1600" b="0" kern="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2FA6501-6FC5-4907-BDA5-C079BF3192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220084"/>
              </p:ext>
            </p:extLst>
          </p:nvPr>
        </p:nvGraphicFramePr>
        <p:xfrm>
          <a:off x="2133600" y="1563292"/>
          <a:ext cx="9067800" cy="2923854"/>
        </p:xfrm>
        <a:graphic>
          <a:graphicData uri="http://schemas.openxmlformats.org/drawingml/2006/table">
            <a:tbl>
              <a:tblPr/>
              <a:tblGrid>
                <a:gridCol w="3763316">
                  <a:extLst>
                    <a:ext uri="{9D8B030D-6E8A-4147-A177-3AD203B41FA5}">
                      <a16:colId xmlns:a16="http://schemas.microsoft.com/office/drawing/2014/main" val="3394967786"/>
                    </a:ext>
                  </a:extLst>
                </a:gridCol>
                <a:gridCol w="2281884">
                  <a:extLst>
                    <a:ext uri="{9D8B030D-6E8A-4147-A177-3AD203B41FA5}">
                      <a16:colId xmlns:a16="http://schemas.microsoft.com/office/drawing/2014/main" val="2430838587"/>
                    </a:ext>
                  </a:extLst>
                </a:gridCol>
                <a:gridCol w="1696478">
                  <a:extLst>
                    <a:ext uri="{9D8B030D-6E8A-4147-A177-3AD203B41FA5}">
                      <a16:colId xmlns:a16="http://schemas.microsoft.com/office/drawing/2014/main" val="1321024595"/>
                    </a:ext>
                  </a:extLst>
                </a:gridCol>
                <a:gridCol w="1326122">
                  <a:extLst>
                    <a:ext uri="{9D8B030D-6E8A-4147-A177-3AD203B41FA5}">
                      <a16:colId xmlns:a16="http://schemas.microsoft.com/office/drawing/2014/main" val="147143659"/>
                    </a:ext>
                  </a:extLst>
                </a:gridCol>
              </a:tblGrid>
              <a:tr h="9351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Resolved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81939"/>
                  </a:ext>
                </a:extLst>
              </a:tr>
              <a:tr h="284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520449"/>
                  </a:ext>
                </a:extLst>
              </a:tr>
              <a:tr h="284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025753"/>
                  </a:ext>
                </a:extLst>
              </a:tr>
              <a:tr h="284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729753"/>
                  </a:ext>
                </a:extLst>
              </a:tr>
              <a:tr h="284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036283"/>
                  </a:ext>
                </a:extLst>
              </a:tr>
              <a:tr h="284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144924"/>
                  </a:ext>
                </a:extLst>
              </a:tr>
              <a:tr h="284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735095"/>
                  </a:ext>
                </a:extLst>
              </a:tr>
              <a:tr h="284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44278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116132</TotalTime>
  <Words>1875</Words>
  <Application>Microsoft Office PowerPoint</Application>
  <PresentationFormat>Widescreen</PresentationFormat>
  <Paragraphs>1287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Times New Roman</vt:lpstr>
      <vt:lpstr>802-11-Submission</vt:lpstr>
      <vt:lpstr>Document</vt:lpstr>
      <vt:lpstr>Microsoft Excel Binary Worksheet</vt:lpstr>
      <vt:lpstr>802.11REVme Editor’s Report</vt:lpstr>
      <vt:lpstr>Status of REVme Draft</vt:lpstr>
      <vt:lpstr>Reference Documents</vt:lpstr>
      <vt:lpstr>Amendment Roll-in Plan</vt:lpstr>
      <vt:lpstr>LB258 Comments - Resolution Status</vt:lpstr>
      <vt:lpstr>LB258 Comments – Assignees by Ad-hoc Groups </vt:lpstr>
      <vt:lpstr>Thank You for Your Contributions!</vt:lpstr>
      <vt:lpstr>LB258 Comments – Comments by Commenters</vt:lpstr>
      <vt:lpstr>CC35 Comments - Resolution Status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4587</cp:revision>
  <cp:lastPrinted>2014-11-04T15:04:57Z</cp:lastPrinted>
  <dcterms:created xsi:type="dcterms:W3CDTF">2007-04-17T18:10:23Z</dcterms:created>
  <dcterms:modified xsi:type="dcterms:W3CDTF">2022-03-05T01:52:26Z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