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90" r:id="rId4"/>
    <p:sldId id="304" r:id="rId5"/>
    <p:sldId id="305" r:id="rId6"/>
    <p:sldId id="301" r:id="rId7"/>
    <p:sldId id="306" r:id="rId8"/>
    <p:sldId id="303" r:id="rId9"/>
    <p:sldId id="28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5"/>
            <p14:sldId id="301"/>
            <p14:sldId id="306"/>
            <p14:sldId id="303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6461E-821B-42FE-93E5-97A776B11F77}" v="35" dt="2022-01-17T17:44:34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5662" autoAdjust="0"/>
  </p:normalViewPr>
  <p:slideViewPr>
    <p:cSldViewPr>
      <p:cViewPr varScale="1">
        <p:scale>
          <a:sx n="79" d="100"/>
          <a:sy n="79" d="100"/>
        </p:scale>
        <p:origin x="101" y="31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89F6461E-821B-42FE-93E5-97A776B11F77}"/>
    <pc:docChg chg="custSel addSld modSld modMainMaster">
      <pc:chgData name="Qi, Emily H" userId="b0d254cd-8291-4c78-a277-dadec609489b" providerId="ADAL" clId="{89F6461E-821B-42FE-93E5-97A776B11F77}" dt="2022-01-17T17:44:39.471" v="451" actId="14"/>
      <pc:docMkLst>
        <pc:docMk/>
      </pc:docMkLst>
      <pc:sldChg chg="modSp mod">
        <pc:chgData name="Qi, Emily H" userId="b0d254cd-8291-4c78-a277-dadec609489b" providerId="ADAL" clId="{89F6461E-821B-42FE-93E5-97A776B11F77}" dt="2022-01-17T16:18:47.398" v="257" actId="20577"/>
        <pc:sldMkLst>
          <pc:docMk/>
          <pc:sldMk cId="0" sldId="269"/>
        </pc:sldMkLst>
        <pc:spChg chg="mod">
          <ac:chgData name="Qi, Emily H" userId="b0d254cd-8291-4c78-a277-dadec609489b" providerId="ADAL" clId="{89F6461E-821B-42FE-93E5-97A776B11F77}" dt="2022-01-17T16:18:47.398" v="257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89F6461E-821B-42FE-93E5-97A776B11F77}" dt="2022-01-17T16:19:39.693" v="264"/>
        <pc:sldMkLst>
          <pc:docMk/>
          <pc:sldMk cId="0" sldId="270"/>
        </pc:sldMkLst>
        <pc:graphicFrameChg chg="mod">
          <ac:chgData name="Qi, Emily H" userId="b0d254cd-8291-4c78-a277-dadec609489b" providerId="ADAL" clId="{89F6461E-821B-42FE-93E5-97A776B11F77}" dt="2022-01-17T16:19:39.693" v="264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89F6461E-821B-42FE-93E5-97A776B11F77}" dt="2022-01-17T17:44:39.471" v="451" actId="14"/>
        <pc:sldMkLst>
          <pc:docMk/>
          <pc:sldMk cId="0" sldId="290"/>
        </pc:sldMkLst>
        <pc:spChg chg="mod">
          <ac:chgData name="Qi, Emily H" userId="b0d254cd-8291-4c78-a277-dadec609489b" providerId="ADAL" clId="{89F6461E-821B-42FE-93E5-97A776B11F77}" dt="2022-01-17T17:44:39.471" v="451" actId="14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89F6461E-821B-42FE-93E5-97A776B11F77}" dt="2022-01-17T16:58:47.810" v="359" actId="14734"/>
        <pc:sldMkLst>
          <pc:docMk/>
          <pc:sldMk cId="0" sldId="301"/>
        </pc:sldMkLst>
        <pc:spChg chg="mod">
          <ac:chgData name="Qi, Emily H" userId="b0d254cd-8291-4c78-a277-dadec609489b" providerId="ADAL" clId="{89F6461E-821B-42FE-93E5-97A776B11F77}" dt="2022-01-17T16:58:16.066" v="349" actId="14100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89F6461E-821B-42FE-93E5-97A776B11F77}" dt="2022-01-11T21:51:23.467" v="8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 modGraphic">
          <ac:chgData name="Qi, Emily H" userId="b0d254cd-8291-4c78-a277-dadec609489b" providerId="ADAL" clId="{89F6461E-821B-42FE-93E5-97A776B11F77}" dt="2022-01-17T16:57:44.144" v="340" actId="478"/>
          <ac:graphicFrameMkLst>
            <pc:docMk/>
            <pc:sldMk cId="0" sldId="301"/>
            <ac:graphicFrameMk id="2" creationId="{B84FFEA2-A066-4E4D-B7EC-F29D5F7F778E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6:57:50.463" v="342"/>
          <ac:graphicFrameMkLst>
            <pc:docMk/>
            <pc:sldMk cId="0" sldId="301"/>
            <ac:graphicFrameMk id="3" creationId="{CB4D6162-21BA-484E-B67C-3885C472497D}"/>
          </ac:graphicFrameMkLst>
        </pc:graphicFrameChg>
        <pc:graphicFrameChg chg="del">
          <ac:chgData name="Qi, Emily H" userId="b0d254cd-8291-4c78-a277-dadec609489b" providerId="ADAL" clId="{89F6461E-821B-42FE-93E5-97A776B11F77}" dt="2022-01-12T05:05:50.836" v="204" actId="478"/>
          <ac:graphicFrameMkLst>
            <pc:docMk/>
            <pc:sldMk cId="0" sldId="301"/>
            <ac:graphicFrameMk id="4" creationId="{386D0027-7F3C-4EC5-B195-F805ED970CF4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6:58:47.810" v="359" actId="14734"/>
          <ac:graphicFrameMkLst>
            <pc:docMk/>
            <pc:sldMk cId="0" sldId="301"/>
            <ac:graphicFrameMk id="5" creationId="{3CA3F451-1580-4742-A601-DDCD6789CEAF}"/>
          </ac:graphicFrameMkLst>
        </pc:graphicFrameChg>
      </pc:sldChg>
      <pc:sldChg chg="addSp delSp modSp mod">
        <pc:chgData name="Qi, Emily H" userId="b0d254cd-8291-4c78-a277-dadec609489b" providerId="ADAL" clId="{89F6461E-821B-42FE-93E5-97A776B11F77}" dt="2022-01-17T17:12:27.354" v="430" actId="14100"/>
        <pc:sldMkLst>
          <pc:docMk/>
          <pc:sldMk cId="2976384581" sldId="303"/>
        </pc:sldMkLst>
        <pc:spChg chg="mod">
          <ac:chgData name="Qi, Emily H" userId="b0d254cd-8291-4c78-a277-dadec609489b" providerId="ADAL" clId="{89F6461E-821B-42FE-93E5-97A776B11F77}" dt="2022-01-17T16:52:01.139" v="316" actId="20577"/>
          <ac:spMkLst>
            <pc:docMk/>
            <pc:sldMk cId="2976384581" sldId="303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89F6461E-821B-42FE-93E5-97A776B11F77}" dt="2022-01-17T17:07:16.897" v="379" actId="478"/>
          <ac:graphicFrameMkLst>
            <pc:docMk/>
            <pc:sldMk cId="2976384581" sldId="303"/>
            <ac:graphicFrameMk id="2" creationId="{FED7969D-8E1E-4E47-8337-7A7A11BE3911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7:37.895" v="384" actId="478"/>
          <ac:graphicFrameMkLst>
            <pc:docMk/>
            <pc:sldMk cId="2976384581" sldId="303"/>
            <ac:graphicFrameMk id="3" creationId="{9E534A6C-D919-4222-BF0A-C2A8BEB24090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27.354" v="430" actId="14100"/>
          <ac:graphicFrameMkLst>
            <pc:docMk/>
            <pc:sldMk cId="2976384581" sldId="303"/>
            <ac:graphicFrameMk id="4" creationId="{F2FC13F2-7A11-4724-8818-DEF7D50D5BFB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9:56.864" v="398"/>
          <ac:graphicFrameMkLst>
            <pc:docMk/>
            <pc:sldMk cId="2976384581" sldId="303"/>
            <ac:graphicFrameMk id="5" creationId="{7E778B15-25A5-404F-A841-378ED0B2E338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18.836" v="427" actId="1076"/>
          <ac:graphicFrameMkLst>
            <pc:docMk/>
            <pc:sldMk cId="2976384581" sldId="303"/>
            <ac:graphicFrameMk id="6" creationId="{6D08D217-AA93-4D09-87D8-7894EC9D18D6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05.793" v="425" actId="1076"/>
          <ac:graphicFrameMkLst>
            <pc:docMk/>
            <pc:sldMk cId="2976384581" sldId="303"/>
            <ac:graphicFrameMk id="7" creationId="{E6993B4E-1435-4E69-B947-6AC1F28A63C3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13:57.038" v="446" actId="20577"/>
        <pc:sldMkLst>
          <pc:docMk/>
          <pc:sldMk cId="0" sldId="305"/>
        </pc:sldMkLst>
        <pc:graphicFrameChg chg="add del mod">
          <ac:chgData name="Qi, Emily H" userId="b0d254cd-8291-4c78-a277-dadec609489b" providerId="ADAL" clId="{89F6461E-821B-42FE-93E5-97A776B11F77}" dt="2022-01-17T17:13:22.267" v="433"/>
          <ac:graphicFrameMkLst>
            <pc:docMk/>
            <pc:sldMk cId="0" sldId="305"/>
            <ac:graphicFrameMk id="2" creationId="{2B22AA61-33AF-4169-9BDC-5EFD85B37352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3:57.038" v="446" actId="20577"/>
          <ac:graphicFrameMkLst>
            <pc:docMk/>
            <pc:sldMk cId="0" sldId="305"/>
            <ac:graphicFrameMk id="3" creationId="{42FA6501-6FC5-4907-BDA5-C079BF319286}"/>
          </ac:graphicFrameMkLst>
        </pc:graphicFrameChg>
        <pc:graphicFrameChg chg="del">
          <ac:chgData name="Qi, Emily H" userId="b0d254cd-8291-4c78-a277-dadec609489b" providerId="ADAL" clId="{89F6461E-821B-42FE-93E5-97A776B11F77}" dt="2022-01-17T17:13:18.457" v="431" actId="478"/>
          <ac:graphicFrameMkLst>
            <pc:docMk/>
            <pc:sldMk cId="0" sldId="305"/>
            <ac:graphicFrameMk id="4" creationId="{386D0027-7F3C-4EC5-B195-F805ED970CF4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04:26.548" v="378" actId="14100"/>
        <pc:sldMkLst>
          <pc:docMk/>
          <pc:sldMk cId="3895639679" sldId="306"/>
        </pc:sldMkLst>
        <pc:spChg chg="mod">
          <ac:chgData name="Qi, Emily H" userId="b0d254cd-8291-4c78-a277-dadec609489b" providerId="ADAL" clId="{89F6461E-821B-42FE-93E5-97A776B11F77}" dt="2022-01-17T16:52:25.905" v="339" actId="20577"/>
          <ac:spMkLst>
            <pc:docMk/>
            <pc:sldMk cId="3895639679" sldId="306"/>
            <ac:spMk id="14338" creationId="{D451071C-8080-4891-9A0A-9828646F4B14}"/>
          </ac:spMkLst>
        </pc:spChg>
        <pc:graphicFrameChg chg="del modGraphic">
          <ac:chgData name="Qi, Emily H" userId="b0d254cd-8291-4c78-a277-dadec609489b" providerId="ADAL" clId="{89F6461E-821B-42FE-93E5-97A776B11F77}" dt="2022-01-17T17:01:03.926" v="361" actId="478"/>
          <ac:graphicFrameMkLst>
            <pc:docMk/>
            <pc:sldMk cId="3895639679" sldId="306"/>
            <ac:graphicFrameMk id="2" creationId="{FED7969D-8E1E-4E47-8337-7A7A11BE3911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3:05.857" v="367" actId="478"/>
          <ac:graphicFrameMkLst>
            <pc:docMk/>
            <pc:sldMk cId="3895639679" sldId="306"/>
            <ac:graphicFrameMk id="3" creationId="{4BBDCBAB-7E67-495A-B872-78148A94C140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3:07.540" v="368" actId="478"/>
          <ac:graphicFrameMkLst>
            <pc:docMk/>
            <pc:sldMk cId="3895639679" sldId="306"/>
            <ac:graphicFrameMk id="4" creationId="{63C40CFC-3724-444A-AF5F-82176E26DE23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17.466" v="376" actId="14100"/>
          <ac:graphicFrameMkLst>
            <pc:docMk/>
            <pc:sldMk cId="3895639679" sldId="306"/>
            <ac:graphicFrameMk id="5" creationId="{E71BD390-9001-4BCC-A0DA-FEB0176DD3DC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26.548" v="378" actId="14100"/>
          <ac:graphicFrameMkLst>
            <pc:docMk/>
            <pc:sldMk cId="3895639679" sldId="306"/>
            <ac:graphicFrameMk id="6" creationId="{AB75E517-0937-4FFA-ACAA-CDA033F53C2E}"/>
          </ac:graphicFrameMkLst>
        </pc:graphicFrameChg>
      </pc:sldChg>
      <pc:sldMasterChg chg="modSp mod">
        <pc:chgData name="Qi, Emily H" userId="b0d254cd-8291-4c78-a277-dadec609489b" providerId="ADAL" clId="{89F6461E-821B-42FE-93E5-97A776B11F77}" dt="2022-01-17T16:18:24.032" v="2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89F6461E-821B-42FE-93E5-97A776B11F77}" dt="2022-01-17T16:17:05.422" v="23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89F6461E-821B-42FE-93E5-97A776B11F77}" dt="2022-01-17T16:18:24.032" v="23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684-13-000m-revme-wg-cc35-comments.xlsx" TargetMode="External"/><Relationship Id="rId3" Type="http://schemas.openxmlformats.org/officeDocument/2006/relationships/hyperlink" Target="https://www.ieee802.org/11/private/Draft_Standards/11me/Draft%20P802.11REVme_D1.0.pdf" TargetMode="External"/><Relationship Id="rId7" Type="http://schemas.openxmlformats.org/officeDocument/2006/relationships/hyperlink" Target="https://www.ieee802.org/11/private/Draft_Standards/11me/REVme_D1.0.rtf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1.0.zip" TargetMode="External"/><Relationship Id="rId5" Type="http://schemas.openxmlformats.org/officeDocument/2006/relationships/hyperlink" Target="https://www.ieee802.org/11/private/Draft_Standards/11me/Draft%20P802.11REVme_D1.0%20Redline%20Compared%20to%20D0.4.pdf" TargetMode="External"/><Relationship Id="rId4" Type="http://schemas.openxmlformats.org/officeDocument/2006/relationships/hyperlink" Target="https://www.ieee802.org/11/private/Draft_Standards/11me/Draft%20P802.11REVme_D1.0%20Redline%20Compared%20to%20D0.0.pdf" TargetMode="External"/><Relationship Id="rId9" Type="http://schemas.openxmlformats.org/officeDocument/2006/relationships/hyperlink" Target="https://mentor.ieee.org/802.11/dcn/22/11-22-0065-01-000m-revme-wg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2022-January-17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324192"/>
              </p:ext>
            </p:extLst>
          </p:nvPr>
        </p:nvGraphicFramePr>
        <p:xfrm>
          <a:off x="990600" y="12954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954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Draft:  P802.11REVme D 1.0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P802.11REVme_D1.0.pdf 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P802.11REVme_D1.0 Redline Compared to D0.0.pdf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Draft P802.11REVme_D1.0 Redline Compared to D0.4.pdf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D0.4 word docs and figures are also available (member’s area) for preparing submissions.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6"/>
              </a:rPr>
              <a:t>REVme_D1.0-Figure Source.zip 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7"/>
              </a:rPr>
              <a:t>REVme_D1.0.rtf.zip 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CC35 Comments</a:t>
            </a:r>
          </a:p>
          <a:p>
            <a:pPr lvl="1"/>
            <a:r>
              <a:rPr lang="en-US" altLang="en-US" u="sng">
                <a:hlinkClick r:id="rId8"/>
              </a:rPr>
              <a:t>https://mentor.ieee.org/802.11/dcn/21/11-21-0684-13-000m-revme-wg-cc35-comments.xlsx</a:t>
            </a:r>
            <a:endParaRPr lang="en-US" altLang="en-US" u="sng"/>
          </a:p>
          <a:p>
            <a:r>
              <a:rPr lang="en-GB" altLang="en-US"/>
              <a:t>LB258 </a:t>
            </a:r>
            <a:r>
              <a:rPr lang="en-GB" altLang="en-US" dirty="0"/>
              <a:t>Comments</a:t>
            </a:r>
          </a:p>
          <a:p>
            <a:pPr lvl="1"/>
            <a:r>
              <a:rPr lang="en-US" altLang="en-US" u="sng" dirty="0">
                <a:hlinkClick r:id="rId9"/>
              </a:rPr>
              <a:t>https://mentor.ieee.org/802.11/dcn/22/11-22-0065-01-000m-revme-wg-ballot-comments.xls</a:t>
            </a:r>
            <a:endParaRPr lang="en-US" altLang="en-US" u="sng" dirty="0"/>
          </a:p>
          <a:p>
            <a:pPr lvl="1"/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– TBD </a:t>
            </a:r>
          </a:p>
          <a:p>
            <a:r>
              <a:rPr lang="en-GB" altLang="en-US" dirty="0"/>
              <a:t>802.11bb-2022 – TBD </a:t>
            </a:r>
          </a:p>
          <a:p>
            <a:r>
              <a:rPr lang="en-GB" altLang="en-US" dirty="0"/>
              <a:t>802.11bc-2022 – TBD </a:t>
            </a:r>
          </a:p>
          <a:p>
            <a:r>
              <a:rPr lang="en-GB" altLang="en-US" dirty="0"/>
              <a:t>802.11bd-2022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CC35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635674" y="5375276"/>
            <a:ext cx="7848600" cy="796924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9.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10 to the end, plus </a:t>
            </a:r>
            <a:r>
              <a:rPr lang="en-US" sz="1600" b="0" dirty="0"/>
              <a:t>non-clause specified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Technical comments from clause 1 to clause 8, and Annexes.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clause 11, clause 14.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clause 25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endParaRPr lang="en-GB" altLang="en-US" sz="1600" b="0" kern="0" dirty="0"/>
          </a:p>
          <a:p>
            <a:pPr algn="l">
              <a:defRPr/>
            </a:pPr>
            <a:endParaRPr lang="en-GB" altLang="en-US" sz="16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FA6501-6FC5-4907-BDA5-C079BF319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20084"/>
              </p:ext>
            </p:extLst>
          </p:nvPr>
        </p:nvGraphicFramePr>
        <p:xfrm>
          <a:off x="2133600" y="1563292"/>
          <a:ext cx="9067800" cy="2923854"/>
        </p:xfrm>
        <a:graphic>
          <a:graphicData uri="http://schemas.openxmlformats.org/drawingml/2006/table">
            <a:tbl>
              <a:tblPr/>
              <a:tblGrid>
                <a:gridCol w="3763316">
                  <a:extLst>
                    <a:ext uri="{9D8B030D-6E8A-4147-A177-3AD203B41FA5}">
                      <a16:colId xmlns:a16="http://schemas.microsoft.com/office/drawing/2014/main" val="3394967786"/>
                    </a:ext>
                  </a:extLst>
                </a:gridCol>
                <a:gridCol w="2281884">
                  <a:extLst>
                    <a:ext uri="{9D8B030D-6E8A-4147-A177-3AD203B41FA5}">
                      <a16:colId xmlns:a16="http://schemas.microsoft.com/office/drawing/2014/main" val="2430838587"/>
                    </a:ext>
                  </a:extLst>
                </a:gridCol>
                <a:gridCol w="1696478">
                  <a:extLst>
                    <a:ext uri="{9D8B030D-6E8A-4147-A177-3AD203B41FA5}">
                      <a16:colId xmlns:a16="http://schemas.microsoft.com/office/drawing/2014/main" val="1321024595"/>
                    </a:ext>
                  </a:extLst>
                </a:gridCol>
                <a:gridCol w="1326122">
                  <a:extLst>
                    <a:ext uri="{9D8B030D-6E8A-4147-A177-3AD203B41FA5}">
                      <a16:colId xmlns:a16="http://schemas.microsoft.com/office/drawing/2014/main" val="147143659"/>
                    </a:ext>
                  </a:extLst>
                </a:gridCol>
              </a:tblGrid>
              <a:tr h="9351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81939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20449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2575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72975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36283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44924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735095"/>
                  </a:ext>
                </a:extLst>
              </a:tr>
              <a:tr h="284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4427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, and Annexes.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A3F451-1580-4742-A601-DDCD6789C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696890"/>
              </p:ext>
            </p:extLst>
          </p:nvPr>
        </p:nvGraphicFramePr>
        <p:xfrm>
          <a:off x="1600200" y="1866447"/>
          <a:ext cx="7772400" cy="2874291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32671644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519710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5620891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90298750"/>
                    </a:ext>
                  </a:extLst>
                </a:gridCol>
                <a:gridCol w="947414">
                  <a:extLst>
                    <a:ext uri="{9D8B030D-6E8A-4147-A177-3AD203B41FA5}">
                      <a16:colId xmlns:a16="http://schemas.microsoft.com/office/drawing/2014/main" val="377232008"/>
                    </a:ext>
                  </a:extLst>
                </a:gridCol>
                <a:gridCol w="783593">
                  <a:extLst>
                    <a:ext uri="{9D8B030D-6E8A-4147-A177-3AD203B41FA5}">
                      <a16:colId xmlns:a16="http://schemas.microsoft.com/office/drawing/2014/main" val="831810856"/>
                    </a:ext>
                  </a:extLst>
                </a:gridCol>
                <a:gridCol w="783593">
                  <a:extLst>
                    <a:ext uri="{9D8B030D-6E8A-4147-A177-3AD203B41FA5}">
                      <a16:colId xmlns:a16="http://schemas.microsoft.com/office/drawing/2014/main" val="3588857003"/>
                    </a:ext>
                  </a:extLst>
                </a:gridCol>
              </a:tblGrid>
              <a:tr h="9007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828311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11517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585923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475784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774024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317770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36422"/>
                  </a:ext>
                </a:extLst>
              </a:tr>
              <a:tr h="22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9477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FC13F2-7A11-4724-8818-DEF7D50D5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66931"/>
              </p:ext>
            </p:extLst>
          </p:nvPr>
        </p:nvGraphicFramePr>
        <p:xfrm>
          <a:off x="533400" y="1905000"/>
          <a:ext cx="4076702" cy="4267200"/>
        </p:xfrm>
        <a:graphic>
          <a:graphicData uri="http://schemas.openxmlformats.org/drawingml/2006/table">
            <a:tbl>
              <a:tblPr/>
              <a:tblGrid>
                <a:gridCol w="1324927">
                  <a:extLst>
                    <a:ext uri="{9D8B030D-6E8A-4147-A177-3AD203B41FA5}">
                      <a16:colId xmlns:a16="http://schemas.microsoft.com/office/drawing/2014/main" val="1971873512"/>
                    </a:ext>
                  </a:extLst>
                </a:gridCol>
                <a:gridCol w="480900">
                  <a:extLst>
                    <a:ext uri="{9D8B030D-6E8A-4147-A177-3AD203B41FA5}">
                      <a16:colId xmlns:a16="http://schemas.microsoft.com/office/drawing/2014/main" val="1317433468"/>
                    </a:ext>
                  </a:extLst>
                </a:gridCol>
                <a:gridCol w="347275">
                  <a:extLst>
                    <a:ext uri="{9D8B030D-6E8A-4147-A177-3AD203B41FA5}">
                      <a16:colId xmlns:a16="http://schemas.microsoft.com/office/drawing/2014/main" val="486778645"/>
                    </a:ext>
                  </a:extLst>
                </a:gridCol>
                <a:gridCol w="347275">
                  <a:extLst>
                    <a:ext uri="{9D8B030D-6E8A-4147-A177-3AD203B41FA5}">
                      <a16:colId xmlns:a16="http://schemas.microsoft.com/office/drawing/2014/main" val="4030514461"/>
                    </a:ext>
                  </a:extLst>
                </a:gridCol>
                <a:gridCol w="347275">
                  <a:extLst>
                    <a:ext uri="{9D8B030D-6E8A-4147-A177-3AD203B41FA5}">
                      <a16:colId xmlns:a16="http://schemas.microsoft.com/office/drawing/2014/main" val="3595209383"/>
                    </a:ext>
                  </a:extLst>
                </a:gridCol>
                <a:gridCol w="416729">
                  <a:extLst>
                    <a:ext uri="{9D8B030D-6E8A-4147-A177-3AD203B41FA5}">
                      <a16:colId xmlns:a16="http://schemas.microsoft.com/office/drawing/2014/main" val="2522599643"/>
                    </a:ext>
                  </a:extLst>
                </a:gridCol>
                <a:gridCol w="263351">
                  <a:extLst>
                    <a:ext uri="{9D8B030D-6E8A-4147-A177-3AD203B41FA5}">
                      <a16:colId xmlns:a16="http://schemas.microsoft.com/office/drawing/2014/main" val="1995693666"/>
                    </a:ext>
                  </a:extLst>
                </a:gridCol>
                <a:gridCol w="548970">
                  <a:extLst>
                    <a:ext uri="{9D8B030D-6E8A-4147-A177-3AD203B41FA5}">
                      <a16:colId xmlns:a16="http://schemas.microsoft.com/office/drawing/2014/main" val="4268206209"/>
                    </a:ext>
                  </a:extLst>
                </a:gridCol>
              </a:tblGrid>
              <a:tr h="4860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310644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7943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62972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0786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9487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36223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218661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4821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13694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306456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87530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994312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248114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220797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28173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64156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31164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9796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357829"/>
                  </a:ext>
                </a:extLst>
              </a:tr>
              <a:tr h="1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695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08D217-AA93-4D09-87D8-7894EC9D1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022648"/>
              </p:ext>
            </p:extLst>
          </p:nvPr>
        </p:nvGraphicFramePr>
        <p:xfrm>
          <a:off x="4892321" y="1880899"/>
          <a:ext cx="3478211" cy="4409680"/>
        </p:xfrm>
        <a:graphic>
          <a:graphicData uri="http://schemas.openxmlformats.org/drawingml/2006/table">
            <a:tbl>
              <a:tblPr/>
              <a:tblGrid>
                <a:gridCol w="1130418">
                  <a:extLst>
                    <a:ext uri="{9D8B030D-6E8A-4147-A177-3AD203B41FA5}">
                      <a16:colId xmlns:a16="http://schemas.microsoft.com/office/drawing/2014/main" val="3701940047"/>
                    </a:ext>
                  </a:extLst>
                </a:gridCol>
                <a:gridCol w="351471">
                  <a:extLst>
                    <a:ext uri="{9D8B030D-6E8A-4147-A177-3AD203B41FA5}">
                      <a16:colId xmlns:a16="http://schemas.microsoft.com/office/drawing/2014/main" val="951834032"/>
                    </a:ext>
                  </a:extLst>
                </a:gridCol>
                <a:gridCol w="360961">
                  <a:extLst>
                    <a:ext uri="{9D8B030D-6E8A-4147-A177-3AD203B41FA5}">
                      <a16:colId xmlns:a16="http://schemas.microsoft.com/office/drawing/2014/main" val="3178011936"/>
                    </a:ext>
                  </a:extLst>
                </a:gridCol>
                <a:gridCol w="346383">
                  <a:extLst>
                    <a:ext uri="{9D8B030D-6E8A-4147-A177-3AD203B41FA5}">
                      <a16:colId xmlns:a16="http://schemas.microsoft.com/office/drawing/2014/main" val="850500982"/>
                    </a:ext>
                  </a:extLst>
                </a:gridCol>
                <a:gridCol w="192912">
                  <a:extLst>
                    <a:ext uri="{9D8B030D-6E8A-4147-A177-3AD203B41FA5}">
                      <a16:colId xmlns:a16="http://schemas.microsoft.com/office/drawing/2014/main" val="3727656860"/>
                    </a:ext>
                  </a:extLst>
                </a:gridCol>
                <a:gridCol w="257216">
                  <a:extLst>
                    <a:ext uri="{9D8B030D-6E8A-4147-A177-3AD203B41FA5}">
                      <a16:colId xmlns:a16="http://schemas.microsoft.com/office/drawing/2014/main" val="185151614"/>
                    </a:ext>
                  </a:extLst>
                </a:gridCol>
                <a:gridCol w="257216">
                  <a:extLst>
                    <a:ext uri="{9D8B030D-6E8A-4147-A177-3AD203B41FA5}">
                      <a16:colId xmlns:a16="http://schemas.microsoft.com/office/drawing/2014/main" val="2874158316"/>
                    </a:ext>
                  </a:extLst>
                </a:gridCol>
                <a:gridCol w="581634">
                  <a:extLst>
                    <a:ext uri="{9D8B030D-6E8A-4147-A177-3AD203B41FA5}">
                      <a16:colId xmlns:a16="http://schemas.microsoft.com/office/drawing/2014/main" val="2456734373"/>
                    </a:ext>
                  </a:extLst>
                </a:gridCol>
              </a:tblGrid>
              <a:tr h="659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944026"/>
                  </a:ext>
                </a:extLst>
              </a:tr>
              <a:tr h="1579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5953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01676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05611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34379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923847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803188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87822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356299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471916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55607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00982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33529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20992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87313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03099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01373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595535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Sand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602527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75610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26836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6869" marR="6869" marT="686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69" marR="6869" marT="6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428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993B4E-1435-4E69-B947-6AC1F28A6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20923"/>
              </p:ext>
            </p:extLst>
          </p:nvPr>
        </p:nvGraphicFramePr>
        <p:xfrm>
          <a:off x="8610600" y="1859708"/>
          <a:ext cx="3369014" cy="4409908"/>
        </p:xfrm>
        <a:graphic>
          <a:graphicData uri="http://schemas.openxmlformats.org/drawingml/2006/table">
            <a:tbl>
              <a:tblPr/>
              <a:tblGrid>
                <a:gridCol w="1094929">
                  <a:extLst>
                    <a:ext uri="{9D8B030D-6E8A-4147-A177-3AD203B41FA5}">
                      <a16:colId xmlns:a16="http://schemas.microsoft.com/office/drawing/2014/main" val="2210145394"/>
                    </a:ext>
                  </a:extLst>
                </a:gridCol>
                <a:gridCol w="276672">
                  <a:extLst>
                    <a:ext uri="{9D8B030D-6E8A-4147-A177-3AD203B41FA5}">
                      <a16:colId xmlns:a16="http://schemas.microsoft.com/office/drawing/2014/main" val="795195264"/>
                    </a:ext>
                  </a:extLst>
                </a:gridCol>
                <a:gridCol w="307291">
                  <a:extLst>
                    <a:ext uri="{9D8B030D-6E8A-4147-A177-3AD203B41FA5}">
                      <a16:colId xmlns:a16="http://schemas.microsoft.com/office/drawing/2014/main" val="3051270606"/>
                    </a:ext>
                  </a:extLst>
                </a:gridCol>
                <a:gridCol w="248725">
                  <a:extLst>
                    <a:ext uri="{9D8B030D-6E8A-4147-A177-3AD203B41FA5}">
                      <a16:colId xmlns:a16="http://schemas.microsoft.com/office/drawing/2014/main" val="532034232"/>
                    </a:ext>
                  </a:extLst>
                </a:gridCol>
                <a:gridCol w="248725">
                  <a:extLst>
                    <a:ext uri="{9D8B030D-6E8A-4147-A177-3AD203B41FA5}">
                      <a16:colId xmlns:a16="http://schemas.microsoft.com/office/drawing/2014/main" val="1433761313"/>
                    </a:ext>
                  </a:extLst>
                </a:gridCol>
                <a:gridCol w="248725">
                  <a:extLst>
                    <a:ext uri="{9D8B030D-6E8A-4147-A177-3AD203B41FA5}">
                      <a16:colId xmlns:a16="http://schemas.microsoft.com/office/drawing/2014/main" val="2738633588"/>
                    </a:ext>
                  </a:extLst>
                </a:gridCol>
                <a:gridCol w="310906">
                  <a:extLst>
                    <a:ext uri="{9D8B030D-6E8A-4147-A177-3AD203B41FA5}">
                      <a16:colId xmlns:a16="http://schemas.microsoft.com/office/drawing/2014/main" val="2032286530"/>
                    </a:ext>
                  </a:extLst>
                </a:gridCol>
                <a:gridCol w="633041">
                  <a:extLst>
                    <a:ext uri="{9D8B030D-6E8A-4147-A177-3AD203B41FA5}">
                      <a16:colId xmlns:a16="http://schemas.microsoft.com/office/drawing/2014/main" val="3912636341"/>
                    </a:ext>
                  </a:extLst>
                </a:gridCol>
              </a:tblGrid>
              <a:tr h="660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799080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23897"/>
                  </a:ext>
                </a:extLst>
              </a:tr>
              <a:tr h="158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45300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23905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36728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214621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50967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37349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367877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41968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082813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38515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4586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74359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886353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036116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77761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MarkRISON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533294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89770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546327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6881" marR="6881" marT="688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800551"/>
                  </a:ext>
                </a:extLst>
              </a:tr>
              <a:tr h="165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1297</a:t>
                      </a:r>
                    </a:p>
                  </a:txBody>
                  <a:tcPr marL="6881" marR="6881" marT="6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79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116033</TotalTime>
  <Words>1977</Words>
  <Application>Microsoft Office PowerPoint</Application>
  <PresentationFormat>Widescreen</PresentationFormat>
  <Paragraphs>1355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CC35 Comments - Resolution Status</vt:lpstr>
      <vt:lpstr>LB258 Comments - Resolution Status</vt:lpstr>
      <vt:lpstr>LB258 Comments – Comments by Commenters</vt:lpstr>
      <vt:lpstr>LB258 Comments – Assignees by Ad-hoc Groups 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4587</cp:revision>
  <cp:lastPrinted>2014-11-04T15:04:57Z</cp:lastPrinted>
  <dcterms:created xsi:type="dcterms:W3CDTF">2007-04-17T18:10:23Z</dcterms:created>
  <dcterms:modified xsi:type="dcterms:W3CDTF">2022-01-17T17:44:41Z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