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90" r:id="rId4"/>
    <p:sldId id="304" r:id="rId5"/>
    <p:sldId id="301" r:id="rId6"/>
    <p:sldId id="303" r:id="rId7"/>
    <p:sldId id="284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3"/>
            <p14:sldId id="284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462EA6-7553-460E-8375-4DC8A8579F4F}" v="63" dt="2021-07-12T21:45:48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0966" autoAdjust="0"/>
  </p:normalViewPr>
  <p:slideViewPr>
    <p:cSldViewPr>
      <p:cViewPr varScale="1">
        <p:scale>
          <a:sx n="80" d="100"/>
          <a:sy n="80" d="100"/>
        </p:scale>
        <p:origin x="58" y="25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E1FE5277-2885-4137-84A2-02621A417880}"/>
    <pc:docChg chg="custSel addSld delSld modSld modMainMaster modSection">
      <pc:chgData name="Qi, Emily H" userId="b0d254cd-8291-4c78-a277-dadec609489b" providerId="ADAL" clId="{E1FE5277-2885-4137-84A2-02621A417880}" dt="2021-05-11T20:20:27.378" v="388"/>
      <pc:docMkLst>
        <pc:docMk/>
      </pc:docMkLst>
      <pc:sldChg chg="delSp modSp add mod">
        <pc:chgData name="Qi, Emily H" userId="b0d254cd-8291-4c78-a277-dadec609489b" providerId="ADAL" clId="{E1FE5277-2885-4137-84A2-02621A417880}" dt="2021-05-10T13:57:12.496" v="81" actId="20577"/>
        <pc:sldMkLst>
          <pc:docMk/>
          <pc:sldMk cId="0" sldId="269"/>
        </pc:sldMkLst>
        <pc:spChg chg="del">
          <ac:chgData name="Qi, Emily H" userId="b0d254cd-8291-4c78-a277-dadec609489b" providerId="ADAL" clId="{E1FE5277-2885-4137-84A2-02621A417880}" dt="2021-05-10T13:52:33.715" v="59" actId="478"/>
          <ac:spMkLst>
            <pc:docMk/>
            <pc:sldMk cId="0" sldId="269"/>
            <ac:spMk id="8194" creationId="{7254E86E-6F1A-4F4D-BA2E-8674645867B9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69"/>
            <ac:spMk id="8196" creationId="{8A26ECCF-99D8-455A-9940-39D5DD7175EF}"/>
          </ac:spMkLst>
        </pc:spChg>
        <pc:spChg chg="mod">
          <ac:chgData name="Qi, Emily H" userId="b0d254cd-8291-4c78-a277-dadec609489b" providerId="ADAL" clId="{E1FE5277-2885-4137-84A2-02621A417880}" dt="2021-05-10T13:57:12.496" v="81" actId="20577"/>
          <ac:spMkLst>
            <pc:docMk/>
            <pc:sldMk cId="0" sldId="269"/>
            <ac:spMk id="8198" creationId="{47CEF5D5-C990-4A1B-B0F4-8207C0728615}"/>
          </ac:spMkLst>
        </pc:spChg>
      </pc:sldChg>
      <pc:sldChg chg="delSp modSp add">
        <pc:chgData name="Qi, Emily H" userId="b0d254cd-8291-4c78-a277-dadec609489b" providerId="ADAL" clId="{E1FE5277-2885-4137-84A2-02621A417880}" dt="2021-05-11T20:20:27.378" v="388"/>
        <pc:sldMkLst>
          <pc:docMk/>
          <pc:sldMk cId="0" sldId="270"/>
        </pc:sldMkLst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70"/>
            <ac:spMk id="10244" creationId="{DBAE22DB-8262-435F-B002-01B9577A4F05}"/>
          </ac:spMkLst>
        </pc:spChg>
        <pc:spChg chg="del">
          <ac:chgData name="Qi, Emily H" userId="b0d254cd-8291-4c78-a277-dadec609489b" providerId="ADAL" clId="{E1FE5277-2885-4137-84A2-02621A417880}" dt="2021-05-10T13:53:19.453" v="66" actId="478"/>
          <ac:spMkLst>
            <pc:docMk/>
            <pc:sldMk cId="0" sldId="270"/>
            <ac:spMk id="10246" creationId="{6F095892-6F06-4C39-A333-1FD849E0F047}"/>
          </ac:spMkLst>
        </pc:spChg>
        <pc:graphicFrameChg chg="mod">
          <ac:chgData name="Qi, Emily H" userId="b0d254cd-8291-4c78-a277-dadec609489b" providerId="ADAL" clId="{E1FE5277-2885-4137-84A2-02621A417880}" dt="2021-05-11T20:20:27.378" v="388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delSp modSp add mod">
        <pc:chgData name="Qi, Emily H" userId="b0d254cd-8291-4c78-a277-dadec609489b" providerId="ADAL" clId="{E1FE5277-2885-4137-84A2-02621A417880}" dt="2021-05-10T14:56:23.986" v="333" actId="20577"/>
        <pc:sldMkLst>
          <pc:docMk/>
          <pc:sldMk cId="0" sldId="284"/>
        </pc:sldMkLst>
        <pc:spChg chg="mod">
          <ac:chgData name="Qi, Emily H" userId="b0d254cd-8291-4c78-a277-dadec609489b" providerId="ADAL" clId="{E1FE5277-2885-4137-84A2-02621A417880}" dt="2021-05-10T14:56:23.986" v="333" actId="20577"/>
          <ac:spMkLst>
            <pc:docMk/>
            <pc:sldMk cId="0" sldId="284"/>
            <ac:spMk id="16386" creationId="{00E0720C-A6E4-41FB-93E8-06B0C949F9C4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84"/>
            <ac:spMk id="16388" creationId="{90B004DD-AAAF-47B0-8B8E-B3188A0CF667}"/>
          </ac:spMkLst>
        </pc:spChg>
        <pc:spChg chg="del">
          <ac:chgData name="Qi, Emily H" userId="b0d254cd-8291-4c78-a277-dadec609489b" providerId="ADAL" clId="{E1FE5277-2885-4137-84A2-02621A417880}" dt="2021-05-10T13:53:28.551" v="69" actId="478"/>
          <ac:spMkLst>
            <pc:docMk/>
            <pc:sldMk cId="0" sldId="284"/>
            <ac:spMk id="16389" creationId="{CB0BFA8D-7DF2-408C-AEA9-080107A0D221}"/>
          </ac:spMkLst>
        </pc:spChg>
      </pc:sldChg>
      <pc:sldChg chg="delSp modSp add mod">
        <pc:chgData name="Qi, Emily H" userId="b0d254cd-8291-4c78-a277-dadec609489b" providerId="ADAL" clId="{E1FE5277-2885-4137-84A2-02621A417880}" dt="2021-05-11T00:47:37.407" v="386" actId="14100"/>
        <pc:sldMkLst>
          <pc:docMk/>
          <pc:sldMk cId="0" sldId="290"/>
        </pc:sldMkLst>
        <pc:spChg chg="mod">
          <ac:chgData name="Qi, Emily H" userId="b0d254cd-8291-4c78-a277-dadec609489b" providerId="ADAL" clId="{E1FE5277-2885-4137-84A2-02621A417880}" dt="2021-05-11T00:47:37.407" v="386" actId="14100"/>
          <ac:spMkLst>
            <pc:docMk/>
            <pc:sldMk cId="0" sldId="290"/>
            <ac:spMk id="12291" creationId="{B671DB0C-FA31-4BBB-82F3-1DD53F52063D}"/>
          </ac:spMkLst>
        </pc:spChg>
        <pc:spChg chg="del">
          <ac:chgData name="Qi, Emily H" userId="b0d254cd-8291-4c78-a277-dadec609489b" providerId="ADAL" clId="{E1FE5277-2885-4137-84A2-02621A417880}" dt="2021-05-10T13:53:22.209" v="67" actId="478"/>
          <ac:spMkLst>
            <pc:docMk/>
            <pc:sldMk cId="0" sldId="290"/>
            <ac:spMk id="12292" creationId="{68EE7AAE-DC36-41C2-8F9F-E047FDE738DE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290"/>
            <ac:spMk id="12294" creationId="{81C1EB43-0B3A-4672-9284-3E2B990CD1CB}"/>
          </ac:spMkLst>
        </pc:spChg>
      </pc:sldChg>
      <pc:sldChg chg="addSp delSp modSp add mod">
        <pc:chgData name="Qi, Emily H" userId="b0d254cd-8291-4c78-a277-dadec609489b" providerId="ADAL" clId="{E1FE5277-2885-4137-84A2-02621A417880}" dt="2021-05-11T00:37:50.068" v="371" actId="1076"/>
        <pc:sldMkLst>
          <pc:docMk/>
          <pc:sldMk cId="0" sldId="301"/>
        </pc:sldMkLst>
        <pc:spChg chg="mod">
          <ac:chgData name="Qi, Emily H" userId="b0d254cd-8291-4c78-a277-dadec609489b" providerId="ADAL" clId="{E1FE5277-2885-4137-84A2-02621A417880}" dt="2021-05-11T00:37:50.068" v="371" actId="1076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3:18.448" v="313" actId="20577"/>
          <ac:spMkLst>
            <pc:docMk/>
            <pc:sldMk cId="0" sldId="301"/>
            <ac:spMk id="14338" creationId="{D451071C-8080-4891-9A0A-9828646F4B14}"/>
          </ac:spMkLst>
        </pc:spChg>
        <pc:spChg chg="mod">
          <ac:chgData name="Qi, Emily H" userId="b0d254cd-8291-4c78-a277-dadec609489b" providerId="ADAL" clId="{E1FE5277-2885-4137-84A2-02621A417880}" dt="2021-05-10T13:51:21.773" v="0"/>
          <ac:spMkLst>
            <pc:docMk/>
            <pc:sldMk cId="0" sldId="301"/>
            <ac:spMk id="14340" creationId="{41EDC037-19F2-4E42-9264-9D47F5669859}"/>
          </ac:spMkLst>
        </pc:spChg>
        <pc:spChg chg="del">
          <ac:chgData name="Qi, Emily H" userId="b0d254cd-8291-4c78-a277-dadec609489b" providerId="ADAL" clId="{E1FE5277-2885-4137-84A2-02621A417880}" dt="2021-05-10T13:53:25.422" v="68" actId="478"/>
          <ac:spMkLst>
            <pc:docMk/>
            <pc:sldMk cId="0" sldId="301"/>
            <ac:spMk id="14341" creationId="{FB2A9445-2CCF-4A88-8003-CBA57E6738F9}"/>
          </ac:spMkLst>
        </pc:spChg>
        <pc:graphicFrameChg chg="add del mod">
          <ac:chgData name="Qi, Emily H" userId="b0d254cd-8291-4c78-a277-dadec609489b" providerId="ADAL" clId="{E1FE5277-2885-4137-84A2-02621A417880}" dt="2021-05-10T14:41:12.327" v="105"/>
          <ac:graphicFrameMkLst>
            <pc:docMk/>
            <pc:sldMk cId="0" sldId="301"/>
            <ac:graphicFrameMk id="2" creationId="{87A6455F-5D91-4EFB-A599-B16A1C0AFFD6}"/>
          </ac:graphicFrameMkLst>
        </pc:graphicFrameChg>
        <pc:graphicFrameChg chg="add del mod modGraphic">
          <ac:chgData name="Qi, Emily H" userId="b0d254cd-8291-4c78-a277-dadec609489b" providerId="ADAL" clId="{E1FE5277-2885-4137-84A2-02621A417880}" dt="2021-05-11T00:35:05.556" v="334" actId="478"/>
          <ac:graphicFrameMkLst>
            <pc:docMk/>
            <pc:sldMk cId="0" sldId="301"/>
            <ac:graphicFrameMk id="3" creationId="{C6A93DA3-7138-461F-AF63-0D4129D9A3DE}"/>
          </ac:graphicFrameMkLst>
        </pc:graphicFrameChg>
        <pc:graphicFrameChg chg="del">
          <ac:chgData name="Qi, Emily H" userId="b0d254cd-8291-4c78-a277-dadec609489b" providerId="ADAL" clId="{E1FE5277-2885-4137-84A2-02621A417880}" dt="2021-05-10T14:40:57.336" v="103" actId="478"/>
          <ac:graphicFrameMkLst>
            <pc:docMk/>
            <pc:sldMk cId="0" sldId="301"/>
            <ac:graphicFrameMk id="4" creationId="{3232561D-4BB1-4B03-969F-1FB7605B66FB}"/>
          </ac:graphicFrameMkLst>
        </pc:graphicFrameChg>
        <pc:graphicFrameChg chg="add mod modGraphic">
          <ac:chgData name="Qi, Emily H" userId="b0d254cd-8291-4c78-a277-dadec609489b" providerId="ADAL" clId="{E1FE5277-2885-4137-84A2-02621A417880}" dt="2021-05-11T00:37:46.296" v="370" actId="1076"/>
          <ac:graphicFrameMkLst>
            <pc:docMk/>
            <pc:sldMk cId="0" sldId="301"/>
            <ac:graphicFrameMk id="5" creationId="{AEDBCB4D-9EFB-4359-A6C1-A11400CA3E07}"/>
          </ac:graphicFrameMkLst>
        </pc:graphicFrameChg>
      </pc:sldChg>
      <pc:sldChg chg="delSp modSp add del mod">
        <pc:chgData name="Qi, Emily H" userId="b0d254cd-8291-4c78-a277-dadec609489b" providerId="ADAL" clId="{E1FE5277-2885-4137-84A2-02621A417880}" dt="2021-05-10T14:56:15.291" v="332" actId="47"/>
        <pc:sldMkLst>
          <pc:docMk/>
          <pc:sldMk cId="904647307" sldId="302"/>
        </pc:sldMkLst>
        <pc:spChg chg="del mod">
          <ac:chgData name="Qi, Emily H" userId="b0d254cd-8291-4c78-a277-dadec609489b" providerId="ADAL" clId="{E1FE5277-2885-4137-84A2-02621A417880}" dt="2021-05-10T14:51:59.540" v="250" actId="478"/>
          <ac:spMkLst>
            <pc:docMk/>
            <pc:sldMk cId="904647307" sldId="302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1:52.327" v="248" actId="20577"/>
          <ac:spMkLst>
            <pc:docMk/>
            <pc:sldMk cId="904647307" sldId="302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E1FE5277-2885-4137-84A2-02621A417880}" dt="2021-05-10T14:52:00.754" v="251" actId="478"/>
          <ac:graphicFrameMkLst>
            <pc:docMk/>
            <pc:sldMk cId="904647307" sldId="302"/>
            <ac:graphicFrameMk id="3" creationId="{C6A93DA3-7138-461F-AF63-0D4129D9A3DE}"/>
          </ac:graphicFrameMkLst>
        </pc:graphicFrameChg>
      </pc:sldChg>
      <pc:sldChg chg="addSp delSp modSp add mod">
        <pc:chgData name="Qi, Emily H" userId="b0d254cd-8291-4c78-a277-dadec609489b" providerId="ADAL" clId="{E1FE5277-2885-4137-84A2-02621A417880}" dt="2021-05-11T00:39:13.333" v="383" actId="14100"/>
        <pc:sldMkLst>
          <pc:docMk/>
          <pc:sldMk cId="2976384581" sldId="303"/>
        </pc:sldMkLst>
        <pc:spChg chg="del">
          <ac:chgData name="Qi, Emily H" userId="b0d254cd-8291-4c78-a277-dadec609489b" providerId="ADAL" clId="{E1FE5277-2885-4137-84A2-02621A417880}" dt="2021-05-10T14:53:14.176" v="310" actId="478"/>
          <ac:spMkLst>
            <pc:docMk/>
            <pc:sldMk cId="2976384581" sldId="303"/>
            <ac:spMk id="10" creationId="{17F6525D-F635-4CC2-BF70-2003E0E7FE51}"/>
          </ac:spMkLst>
        </pc:spChg>
        <pc:spChg chg="mod">
          <ac:chgData name="Qi, Emily H" userId="b0d254cd-8291-4c78-a277-dadec609489b" providerId="ADAL" clId="{E1FE5277-2885-4137-84A2-02621A417880}" dt="2021-05-10T14:53:23.344" v="314" actId="20577"/>
          <ac:spMkLst>
            <pc:docMk/>
            <pc:sldMk cId="2976384581" sldId="303"/>
            <ac:spMk id="14338" creationId="{D451071C-8080-4891-9A0A-9828646F4B14}"/>
          </ac:spMkLst>
        </pc:spChg>
        <pc:graphicFrameChg chg="add del mod">
          <ac:chgData name="Qi, Emily H" userId="b0d254cd-8291-4c78-a277-dadec609489b" providerId="ADAL" clId="{E1FE5277-2885-4137-84A2-02621A417880}" dt="2021-05-10T14:53:44.184" v="316"/>
          <ac:graphicFrameMkLst>
            <pc:docMk/>
            <pc:sldMk cId="2976384581" sldId="303"/>
            <ac:graphicFrameMk id="2" creationId="{80D1F01E-50ED-420E-888C-5F0191879BC9}"/>
          </ac:graphicFrameMkLst>
        </pc:graphicFrameChg>
        <pc:graphicFrameChg chg="del modGraphic">
          <ac:chgData name="Qi, Emily H" userId="b0d254cd-8291-4c78-a277-dadec609489b" providerId="ADAL" clId="{E1FE5277-2885-4137-84A2-02621A417880}" dt="2021-05-10T14:53:10.754" v="309" actId="478"/>
          <ac:graphicFrameMkLst>
            <pc:docMk/>
            <pc:sldMk cId="2976384581" sldId="303"/>
            <ac:graphicFrameMk id="3" creationId="{C6A93DA3-7138-461F-AF63-0D4129D9A3DE}"/>
          </ac:graphicFrameMkLst>
        </pc:graphicFrameChg>
        <pc:graphicFrameChg chg="add del mod modGraphic">
          <ac:chgData name="Qi, Emily H" userId="b0d254cd-8291-4c78-a277-dadec609489b" providerId="ADAL" clId="{E1FE5277-2885-4137-84A2-02621A417880}" dt="2021-05-11T00:38:27.105" v="372" actId="478"/>
          <ac:graphicFrameMkLst>
            <pc:docMk/>
            <pc:sldMk cId="2976384581" sldId="303"/>
            <ac:graphicFrameMk id="4" creationId="{0FC9440F-52D6-4D24-BC45-801D1451C13B}"/>
          </ac:graphicFrameMkLst>
        </pc:graphicFrameChg>
        <pc:graphicFrameChg chg="add del mod">
          <ac:chgData name="Qi, Emily H" userId="b0d254cd-8291-4c78-a277-dadec609489b" providerId="ADAL" clId="{E1FE5277-2885-4137-84A2-02621A417880}" dt="2021-05-11T00:38:31.981" v="374" actId="478"/>
          <ac:graphicFrameMkLst>
            <pc:docMk/>
            <pc:sldMk cId="2976384581" sldId="303"/>
            <ac:graphicFrameMk id="5" creationId="{04CB970F-24D7-4F03-BB0A-AE077A112DA6}"/>
          </ac:graphicFrameMkLst>
        </pc:graphicFrameChg>
        <pc:graphicFrameChg chg="add mod modGraphic">
          <ac:chgData name="Qi, Emily H" userId="b0d254cd-8291-4c78-a277-dadec609489b" providerId="ADAL" clId="{E1FE5277-2885-4137-84A2-02621A417880}" dt="2021-05-11T00:39:13.333" v="383" actId="14100"/>
          <ac:graphicFrameMkLst>
            <pc:docMk/>
            <pc:sldMk cId="2976384581" sldId="303"/>
            <ac:graphicFrameMk id="6" creationId="{DE1416E0-10C3-41A0-8F40-8B8F42B753E4}"/>
          </ac:graphicFrameMkLst>
        </pc:graphicFrameChg>
      </pc:sldChg>
      <pc:sldChg chg="del">
        <pc:chgData name="Qi, Emily H" userId="b0d254cd-8291-4c78-a277-dadec609489b" providerId="ADAL" clId="{E1FE5277-2885-4137-84A2-02621A417880}" dt="2021-05-10T13:52:13.740" v="53" actId="47"/>
        <pc:sldMkLst>
          <pc:docMk/>
          <pc:sldMk cId="0" sldId="423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458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489"/>
        </pc:sldMkLst>
      </pc:sldChg>
      <pc:sldChg chg="del">
        <pc:chgData name="Qi, Emily H" userId="b0d254cd-8291-4c78-a277-dadec609489b" providerId="ADAL" clId="{E1FE5277-2885-4137-84A2-02621A417880}" dt="2021-05-10T13:52:14.688" v="54" actId="47"/>
        <pc:sldMkLst>
          <pc:docMk/>
          <pc:sldMk cId="3830619075" sldId="613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46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49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5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55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67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0" sldId="768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839395014" sldId="81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855512876" sldId="815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273474522" sldId="841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3056178945" sldId="848"/>
        </pc:sldMkLst>
      </pc:sldChg>
      <pc:sldChg chg="del">
        <pc:chgData name="Qi, Emily H" userId="b0d254cd-8291-4c78-a277-dadec609489b" providerId="ADAL" clId="{E1FE5277-2885-4137-84A2-02621A417880}" dt="2021-05-10T13:52:10.368" v="51" actId="47"/>
        <pc:sldMkLst>
          <pc:docMk/>
          <pc:sldMk cId="2822743645" sldId="850"/>
        </pc:sldMkLst>
      </pc:sldChg>
      <pc:sldChg chg="del">
        <pc:chgData name="Qi, Emily H" userId="b0d254cd-8291-4c78-a277-dadec609489b" providerId="ADAL" clId="{E1FE5277-2885-4137-84A2-02621A417880}" dt="2021-05-10T13:52:13.351" v="52" actId="47"/>
        <pc:sldMkLst>
          <pc:docMk/>
          <pc:sldMk cId="1366082887" sldId="851"/>
        </pc:sldMkLst>
      </pc:sldChg>
      <pc:sldChg chg="del">
        <pc:chgData name="Qi, Emily H" userId="b0d254cd-8291-4c78-a277-dadec609489b" providerId="ADAL" clId="{E1FE5277-2885-4137-84A2-02621A417880}" dt="2021-05-10T13:52:15.933" v="57" actId="47"/>
        <pc:sldMkLst>
          <pc:docMk/>
          <pc:sldMk cId="915059276" sldId="854"/>
        </pc:sldMkLst>
      </pc:sldChg>
      <pc:sldChg chg="del">
        <pc:chgData name="Qi, Emily H" userId="b0d254cd-8291-4c78-a277-dadec609489b" providerId="ADAL" clId="{E1FE5277-2885-4137-84A2-02621A417880}" dt="2021-05-10T13:52:21.379" v="58" actId="47"/>
        <pc:sldMkLst>
          <pc:docMk/>
          <pc:sldMk cId="2289214502" sldId="855"/>
        </pc:sldMkLst>
      </pc:sldChg>
      <pc:sldChg chg="del">
        <pc:chgData name="Qi, Emily H" userId="b0d254cd-8291-4c78-a277-dadec609489b" providerId="ADAL" clId="{E1FE5277-2885-4137-84A2-02621A417880}" dt="2021-05-10T13:52:15.597" v="56" actId="47"/>
        <pc:sldMkLst>
          <pc:docMk/>
          <pc:sldMk cId="2281110499" sldId="856"/>
        </pc:sldMkLst>
      </pc:sldChg>
      <pc:sldChg chg="del">
        <pc:chgData name="Qi, Emily H" userId="b0d254cd-8291-4c78-a277-dadec609489b" providerId="ADAL" clId="{E1FE5277-2885-4137-84A2-02621A417880}" dt="2021-05-10T13:52:15.195" v="55" actId="47"/>
        <pc:sldMkLst>
          <pc:docMk/>
          <pc:sldMk cId="1554063236" sldId="857"/>
        </pc:sldMkLst>
      </pc:sldChg>
      <pc:sldMasterChg chg="modSp mod delSldLayout">
        <pc:chgData name="Qi, Emily H" userId="b0d254cd-8291-4c78-a277-dadec609489b" providerId="ADAL" clId="{E1FE5277-2885-4137-84A2-02621A417880}" dt="2021-05-10T13:53:00.334" v="6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E1FE5277-2885-4137-84A2-02621A417880}" dt="2021-05-10T13:53:00.334" v="65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del">
          <pc:chgData name="Qi, Emily H" userId="b0d254cd-8291-4c78-a277-dadec609489b" providerId="ADAL" clId="{E1FE5277-2885-4137-84A2-02621A417880}" dt="2021-05-10T13:52:14.688" v="54" actId="47"/>
          <pc:sldLayoutMkLst>
            <pc:docMk/>
            <pc:sldMasterMk cId="0" sldId="2147483648"/>
            <pc:sldLayoutMk cId="152300329" sldId="2147483651"/>
          </pc:sldLayoutMkLst>
        </pc:sldLayoutChg>
      </pc:sldMasterChg>
    </pc:docChg>
  </pc:docChgLst>
  <pc:docChgLst>
    <pc:chgData name="Qi, Emily H" userId="b0d254cd-8291-4c78-a277-dadec609489b" providerId="ADAL" clId="{F8462EA6-7553-460E-8375-4DC8A8579F4F}"/>
    <pc:docChg chg="undo custSel addSld modSld modMainMaster">
      <pc:chgData name="Qi, Emily H" userId="b0d254cd-8291-4c78-a277-dadec609489b" providerId="ADAL" clId="{F8462EA6-7553-460E-8375-4DC8A8579F4F}" dt="2021-07-12T21:45:48.425" v="500" actId="20577"/>
      <pc:docMkLst>
        <pc:docMk/>
      </pc:docMkLst>
      <pc:sldChg chg="modSp mod">
        <pc:chgData name="Qi, Emily H" userId="b0d254cd-8291-4c78-a277-dadec609489b" providerId="ADAL" clId="{F8462EA6-7553-460E-8375-4DC8A8579F4F}" dt="2021-07-12T14:28:09.167" v="8" actId="20577"/>
        <pc:sldMkLst>
          <pc:docMk/>
          <pc:sldMk cId="0" sldId="269"/>
        </pc:sldMkLst>
        <pc:spChg chg="mod">
          <ac:chgData name="Qi, Emily H" userId="b0d254cd-8291-4c78-a277-dadec609489b" providerId="ADAL" clId="{F8462EA6-7553-460E-8375-4DC8A8579F4F}" dt="2021-07-12T14:28:09.167" v="8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F8462EA6-7553-460E-8375-4DC8A8579F4F}" dt="2021-07-12T14:30:13.413" v="27" actId="1076"/>
        <pc:sldMkLst>
          <pc:docMk/>
          <pc:sldMk cId="0" sldId="270"/>
        </pc:sldMkLst>
        <pc:graphicFrameChg chg="mod">
          <ac:chgData name="Qi, Emily H" userId="b0d254cd-8291-4c78-a277-dadec609489b" providerId="ADAL" clId="{F8462EA6-7553-460E-8375-4DC8A8579F4F}" dt="2021-07-12T14:30:13.413" v="27" actId="1076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45:48.425" v="500" actId="20577"/>
        <pc:sldMkLst>
          <pc:docMk/>
          <pc:sldMk cId="0" sldId="290"/>
        </pc:sldMkLst>
        <pc:spChg chg="mod">
          <ac:chgData name="Qi, Emily H" userId="b0d254cd-8291-4c78-a277-dadec609489b" providerId="ADAL" clId="{F8462EA6-7553-460E-8375-4DC8A8579F4F}" dt="2021-07-12T21:45:48.425" v="500" actId="20577"/>
          <ac:spMkLst>
            <pc:docMk/>
            <pc:sldMk cId="0" sldId="290"/>
            <ac:spMk id="12291" creationId="{B671DB0C-FA31-4BBB-82F3-1DD53F52063D}"/>
          </ac:spMkLst>
        </pc:spChg>
        <pc:graphicFrameChg chg="add del mod">
          <ac:chgData name="Qi, Emily H" userId="b0d254cd-8291-4c78-a277-dadec609489b" providerId="ADAL" clId="{F8462EA6-7553-460E-8375-4DC8A8579F4F}" dt="2021-07-12T16:08:04.578" v="81"/>
          <ac:graphicFrameMkLst>
            <pc:docMk/>
            <pc:sldMk cId="0" sldId="290"/>
            <ac:graphicFrameMk id="2" creationId="{CED2302C-0CBC-4A44-A2C3-7967311A2A23}"/>
          </ac:graphicFrameMkLst>
        </pc:graphicFrameChg>
        <pc:graphicFrameChg chg="add del mod">
          <ac:chgData name="Qi, Emily H" userId="b0d254cd-8291-4c78-a277-dadec609489b" providerId="ADAL" clId="{F8462EA6-7553-460E-8375-4DC8A8579F4F}" dt="2021-07-12T16:08:13.064" v="84"/>
          <ac:graphicFrameMkLst>
            <pc:docMk/>
            <pc:sldMk cId="0" sldId="290"/>
            <ac:graphicFrameMk id="3" creationId="{37FC1231-64D2-407C-9D43-E35E97A3A182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26:01.686" v="498" actId="14100"/>
        <pc:sldMkLst>
          <pc:docMk/>
          <pc:sldMk cId="0" sldId="301"/>
        </pc:sldMkLst>
        <pc:graphicFrameChg chg="add del mod">
          <ac:chgData name="Qi, Emily H" userId="b0d254cd-8291-4c78-a277-dadec609489b" providerId="ADAL" clId="{F8462EA6-7553-460E-8375-4DC8A8579F4F}" dt="2021-07-12T14:34:57.036" v="51"/>
          <ac:graphicFrameMkLst>
            <pc:docMk/>
            <pc:sldMk cId="0" sldId="301"/>
            <ac:graphicFrameMk id="2" creationId="{FCA3FA8C-0FA4-49F9-B822-BD1374503563}"/>
          </ac:graphicFrameMkLst>
        </pc:graphicFrameChg>
        <pc:graphicFrameChg chg="add del mod modGraphic">
          <ac:chgData name="Qi, Emily H" userId="b0d254cd-8291-4c78-a277-dadec609489b" providerId="ADAL" clId="{F8462EA6-7553-460E-8375-4DC8A8579F4F}" dt="2021-07-12T21:25:13.702" v="488" actId="478"/>
          <ac:graphicFrameMkLst>
            <pc:docMk/>
            <pc:sldMk cId="0" sldId="301"/>
            <ac:graphicFrameMk id="3" creationId="{2F3FE726-B457-4F2B-92AE-0234F472EDF2}"/>
          </ac:graphicFrameMkLst>
        </pc:graphicFrameChg>
        <pc:graphicFrameChg chg="add del mod">
          <ac:chgData name="Qi, Emily H" userId="b0d254cd-8291-4c78-a277-dadec609489b" providerId="ADAL" clId="{F8462EA6-7553-460E-8375-4DC8A8579F4F}" dt="2021-07-12T21:25:18.138" v="490"/>
          <ac:graphicFrameMkLst>
            <pc:docMk/>
            <pc:sldMk cId="0" sldId="301"/>
            <ac:graphicFrameMk id="4" creationId="{DED76C77-E422-41C2-A47A-51D6D056101C}"/>
          </ac:graphicFrameMkLst>
        </pc:graphicFrameChg>
        <pc:graphicFrameChg chg="add del modGraphic">
          <ac:chgData name="Qi, Emily H" userId="b0d254cd-8291-4c78-a277-dadec609489b" providerId="ADAL" clId="{F8462EA6-7553-460E-8375-4DC8A8579F4F}" dt="2021-07-12T14:35:34.194" v="55" actId="478"/>
          <ac:graphicFrameMkLst>
            <pc:docMk/>
            <pc:sldMk cId="0" sldId="301"/>
            <ac:graphicFrameMk id="5" creationId="{AEDBCB4D-9EFB-4359-A6C1-A11400CA3E07}"/>
          </ac:graphicFrameMkLst>
        </pc:graphicFrameChg>
        <pc:graphicFrameChg chg="add mod modGraphic">
          <ac:chgData name="Qi, Emily H" userId="b0d254cd-8291-4c78-a277-dadec609489b" providerId="ADAL" clId="{F8462EA6-7553-460E-8375-4DC8A8579F4F}" dt="2021-07-12T21:26:01.686" v="498" actId="14100"/>
          <ac:graphicFrameMkLst>
            <pc:docMk/>
            <pc:sldMk cId="0" sldId="301"/>
            <ac:graphicFrameMk id="6" creationId="{25CE81EA-8B26-4047-897A-6B1D603BC80F}"/>
          </ac:graphicFrameMkLst>
        </pc:graphicFrameChg>
      </pc:sldChg>
      <pc:sldChg chg="addSp delSp modSp mod">
        <pc:chgData name="Qi, Emily H" userId="b0d254cd-8291-4c78-a277-dadec609489b" providerId="ADAL" clId="{F8462EA6-7553-460E-8375-4DC8A8579F4F}" dt="2021-07-12T21:23:38.692" v="486" actId="403"/>
        <pc:sldMkLst>
          <pc:docMk/>
          <pc:sldMk cId="2976384581" sldId="303"/>
        </pc:sldMkLst>
        <pc:graphicFrameChg chg="add del mod modGraphic">
          <ac:chgData name="Qi, Emily H" userId="b0d254cd-8291-4c78-a277-dadec609489b" providerId="ADAL" clId="{F8462EA6-7553-460E-8375-4DC8A8579F4F}" dt="2021-07-12T21:23:22.528" v="480" actId="478"/>
          <ac:graphicFrameMkLst>
            <pc:docMk/>
            <pc:sldMk cId="2976384581" sldId="303"/>
            <ac:graphicFrameMk id="2" creationId="{C3CF3000-DE8C-4489-AEFE-1EDF8E067367}"/>
          </ac:graphicFrameMkLst>
        </pc:graphicFrameChg>
        <pc:graphicFrameChg chg="add mod modGraphic">
          <ac:chgData name="Qi, Emily H" userId="b0d254cd-8291-4c78-a277-dadec609489b" providerId="ADAL" clId="{F8462EA6-7553-460E-8375-4DC8A8579F4F}" dt="2021-07-12T21:23:38.692" v="486" actId="403"/>
          <ac:graphicFrameMkLst>
            <pc:docMk/>
            <pc:sldMk cId="2976384581" sldId="303"/>
            <ac:graphicFrameMk id="3" creationId="{08019C4B-F379-4562-925D-EBBA240D2C58}"/>
          </ac:graphicFrameMkLst>
        </pc:graphicFrameChg>
        <pc:graphicFrameChg chg="del modGraphic">
          <ac:chgData name="Qi, Emily H" userId="b0d254cd-8291-4c78-a277-dadec609489b" providerId="ADAL" clId="{F8462EA6-7553-460E-8375-4DC8A8579F4F}" dt="2021-07-12T14:37:35.138" v="70" actId="478"/>
          <ac:graphicFrameMkLst>
            <pc:docMk/>
            <pc:sldMk cId="2976384581" sldId="303"/>
            <ac:graphicFrameMk id="6" creationId="{DE1416E0-10C3-41A0-8F40-8B8F42B753E4}"/>
          </ac:graphicFrameMkLst>
        </pc:graphicFrameChg>
      </pc:sldChg>
      <pc:sldChg chg="modSp add mod">
        <pc:chgData name="Qi, Emily H" userId="b0d254cd-8291-4c78-a277-dadec609489b" providerId="ADAL" clId="{F8462EA6-7553-460E-8375-4DC8A8579F4F}" dt="2021-07-12T16:20:38.615" v="478" actId="13926"/>
        <pc:sldMkLst>
          <pc:docMk/>
          <pc:sldMk cId="3064667062" sldId="304"/>
        </pc:sldMkLst>
        <pc:spChg chg="mod">
          <ac:chgData name="Qi, Emily H" userId="b0d254cd-8291-4c78-a277-dadec609489b" providerId="ADAL" clId="{F8462EA6-7553-460E-8375-4DC8A8579F4F}" dt="2021-07-12T16:13:31.324" v="125" actId="20577"/>
          <ac:spMkLst>
            <pc:docMk/>
            <pc:sldMk cId="3064667062" sldId="304"/>
            <ac:spMk id="12290" creationId="{9CA642D3-F1B8-4FFE-B788-5C4F2ADDBFAC}"/>
          </ac:spMkLst>
        </pc:spChg>
        <pc:spChg chg="mod">
          <ac:chgData name="Qi, Emily H" userId="b0d254cd-8291-4c78-a277-dadec609489b" providerId="ADAL" clId="{F8462EA6-7553-460E-8375-4DC8A8579F4F}" dt="2021-07-12T16:20:38.615" v="478" actId="13926"/>
          <ac:spMkLst>
            <pc:docMk/>
            <pc:sldMk cId="3064667062" sldId="304"/>
            <ac:spMk id="12291" creationId="{B671DB0C-FA31-4BBB-82F3-1DD53F52063D}"/>
          </ac:spMkLst>
        </pc:spChg>
      </pc:sldChg>
      <pc:sldMasterChg chg="modSp mod">
        <pc:chgData name="Qi, Emily H" userId="b0d254cd-8291-4c78-a277-dadec609489b" providerId="ADAL" clId="{F8462EA6-7553-460E-8375-4DC8A8579F4F}" dt="2021-07-12T14:28:32.391" v="14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F8462EA6-7553-460E-8375-4DC8A8579F4F}" dt="2021-07-12T14:28:28.193" v="12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F8462EA6-7553-460E-8375-4DC8A8579F4F}" dt="2021-07-12T14:28:32.391" v="1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.xlsb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0.1.pdf" TargetMode="External"/><Relationship Id="rId7" Type="http://schemas.openxmlformats.org/officeDocument/2006/relationships/hyperlink" Target="https://mentor.ieee.org/802.11/dcn/21/11-21-0684-04-000m-revme-wg-cc3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%20D0.1.zip" TargetMode="External"/><Relationship Id="rId5" Type="http://schemas.openxmlformats.org/officeDocument/2006/relationships/hyperlink" Target="https://www.ieee802.org/11/private/Draft_Standards/11me/REVme_D0.1.rtf.zip" TargetMode="External"/><Relationship Id="rId4" Type="http://schemas.openxmlformats.org/officeDocument/2006/relationships/hyperlink" Target="https://www.ieee802.org/11/private/Draft_Standards/11me/Draft%20P802.11REVme_D0.1%20Redline%20Compared%20to%20D0.0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2021-July-12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5012" imgH="2794721" progId="Word.Document.8">
                  <p:embed/>
                </p:oleObj>
              </mc:Choice>
              <mc:Fallback>
                <p:oleObj name="Document" r:id="rId4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32806"/>
              </p:ext>
            </p:extLst>
          </p:nvPr>
        </p:nvGraphicFramePr>
        <p:xfrm>
          <a:off x="1905000" y="1550401"/>
          <a:ext cx="9342437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nary Worksheet" r:id="rId4" imgW="9662180" imgH="5456029" progId="Excel.SheetBinaryMacroEnabled.12">
                  <p:embed/>
                </p:oleObj>
              </mc:Choice>
              <mc:Fallback>
                <p:oleObj name="Binary Worksheet" r:id="rId4" imgW="9662180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50401"/>
                        <a:ext cx="9342437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20912" y="1319213"/>
            <a:ext cx="8828087" cy="4471987"/>
          </a:xfrm>
        </p:spPr>
        <p:txBody>
          <a:bodyPr/>
          <a:lstStyle/>
          <a:p>
            <a:r>
              <a:rPr lang="en-GB" altLang="en-US" dirty="0"/>
              <a:t>Draft:  P802.11REVme D 0.1 (members’ area)</a:t>
            </a:r>
          </a:p>
          <a:p>
            <a:pPr lvl="1"/>
            <a:r>
              <a:rPr lang="en-US" altLang="en-US" dirty="0"/>
              <a:t> </a:t>
            </a:r>
            <a:r>
              <a:rPr lang="en-US" dirty="0">
                <a:hlinkClick r:id="rId3"/>
              </a:rPr>
              <a:t>Draft P802.11REVme_D0.1.pdf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Draft P802.11REVme_D0.1 Redline Compared to D0.0.pdf</a:t>
            </a:r>
            <a:endParaRPr lang="en-US" dirty="0"/>
          </a:p>
          <a:p>
            <a:r>
              <a:rPr lang="en-GB" altLang="en-US" dirty="0"/>
              <a:t>D0.1 word docs and figures are also available (member’s area) for preparing submissions.</a:t>
            </a:r>
          </a:p>
          <a:p>
            <a:pPr lvl="1"/>
            <a:r>
              <a:rPr lang="en-US" dirty="0">
                <a:hlinkClick r:id="rId5"/>
              </a:rPr>
              <a:t>REVme_D0.1.rtf.zip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REVme-D0.1-Figure Source.zip</a:t>
            </a:r>
            <a:endParaRPr lang="en-US" dirty="0"/>
          </a:p>
          <a:p>
            <a:r>
              <a:rPr lang="en-GB" altLang="en-US" dirty="0"/>
              <a:t>CC35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https://mentor.ieee.org/802.11/dcn/21/11-21-0684-04-000m-revme-wg-cc35-comments.xlsx</a:t>
            </a:r>
            <a:endParaRPr lang="en-US" altLang="en-US" u="sng" dirty="0"/>
          </a:p>
          <a:p>
            <a:pPr lvl="1"/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/>
              <a:t>802.11ay-2021 – by September 2021</a:t>
            </a:r>
          </a:p>
          <a:p>
            <a:r>
              <a:rPr lang="en-GB" altLang="en-US" dirty="0"/>
              <a:t>802.11ba-2021 – by November 2021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802.11az-2022 – TBD </a:t>
            </a:r>
          </a:p>
          <a:p>
            <a:r>
              <a:rPr lang="en-GB" altLang="en-US" dirty="0"/>
              <a:t>802.11bb-2022 – TBD </a:t>
            </a:r>
          </a:p>
          <a:p>
            <a:r>
              <a:rPr lang="en-GB" altLang="en-US" dirty="0"/>
              <a:t>802.11bc-2022 – TBD </a:t>
            </a:r>
          </a:p>
          <a:p>
            <a:r>
              <a:rPr lang="en-GB" altLang="en-US" dirty="0"/>
              <a:t>802.11bd-2022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CC35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635674" y="5375276"/>
            <a:ext cx="7848600" cy="796924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9.</a:t>
            </a:r>
            <a:endParaRPr lang="en-US" sz="1600" b="0" dirty="0"/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10 to the end, plus </a:t>
            </a:r>
            <a:r>
              <a:rPr lang="en-US" sz="1600" b="0" dirty="0"/>
              <a:t>non-clause specified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Technical comments from clause 1 to clause 8, and Annexes.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clause 11, clause 14.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clause 25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13. </a:t>
            </a:r>
          </a:p>
          <a:p>
            <a:pPr algn="l">
              <a:defRPr/>
            </a:pPr>
            <a:endParaRPr lang="en-GB" altLang="en-US" sz="1600" b="0" kern="0" dirty="0"/>
          </a:p>
          <a:p>
            <a:pPr algn="l">
              <a:defRPr/>
            </a:pPr>
            <a:endParaRPr lang="en-GB" altLang="en-US" sz="1600" b="0" kern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5CE81EA-8B26-4047-897A-6B1D603BC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077230"/>
              </p:ext>
            </p:extLst>
          </p:nvPr>
        </p:nvGraphicFramePr>
        <p:xfrm>
          <a:off x="1752600" y="1752600"/>
          <a:ext cx="8458202" cy="2895599"/>
        </p:xfrm>
        <a:graphic>
          <a:graphicData uri="http://schemas.openxmlformats.org/drawingml/2006/table">
            <a:tbl>
              <a:tblPr/>
              <a:tblGrid>
                <a:gridCol w="1563438">
                  <a:extLst>
                    <a:ext uri="{9D8B030D-6E8A-4147-A177-3AD203B41FA5}">
                      <a16:colId xmlns:a16="http://schemas.microsoft.com/office/drawing/2014/main" val="1553002611"/>
                    </a:ext>
                  </a:extLst>
                </a:gridCol>
                <a:gridCol w="1313288">
                  <a:extLst>
                    <a:ext uri="{9D8B030D-6E8A-4147-A177-3AD203B41FA5}">
                      <a16:colId xmlns:a16="http://schemas.microsoft.com/office/drawing/2014/main" val="635498372"/>
                    </a:ext>
                  </a:extLst>
                </a:gridCol>
                <a:gridCol w="844257">
                  <a:extLst>
                    <a:ext uri="{9D8B030D-6E8A-4147-A177-3AD203B41FA5}">
                      <a16:colId xmlns:a16="http://schemas.microsoft.com/office/drawing/2014/main" val="2948909472"/>
                    </a:ext>
                  </a:extLst>
                </a:gridCol>
                <a:gridCol w="781720">
                  <a:extLst>
                    <a:ext uri="{9D8B030D-6E8A-4147-A177-3AD203B41FA5}">
                      <a16:colId xmlns:a16="http://schemas.microsoft.com/office/drawing/2014/main" val="2063737346"/>
                    </a:ext>
                  </a:extLst>
                </a:gridCol>
                <a:gridCol w="1172578">
                  <a:extLst>
                    <a:ext uri="{9D8B030D-6E8A-4147-A177-3AD203B41FA5}">
                      <a16:colId xmlns:a16="http://schemas.microsoft.com/office/drawing/2014/main" val="877799401"/>
                    </a:ext>
                  </a:extLst>
                </a:gridCol>
                <a:gridCol w="875526">
                  <a:extLst>
                    <a:ext uri="{9D8B030D-6E8A-4147-A177-3AD203B41FA5}">
                      <a16:colId xmlns:a16="http://schemas.microsoft.com/office/drawing/2014/main" val="948556189"/>
                    </a:ext>
                  </a:extLst>
                </a:gridCol>
                <a:gridCol w="875526">
                  <a:extLst>
                    <a:ext uri="{9D8B030D-6E8A-4147-A177-3AD203B41FA5}">
                      <a16:colId xmlns:a16="http://schemas.microsoft.com/office/drawing/2014/main" val="4077130648"/>
                    </a:ext>
                  </a:extLst>
                </a:gridCol>
                <a:gridCol w="1031869">
                  <a:extLst>
                    <a:ext uri="{9D8B030D-6E8A-4147-A177-3AD203B41FA5}">
                      <a16:colId xmlns:a16="http://schemas.microsoft.com/office/drawing/2014/main" val="4289386733"/>
                    </a:ext>
                  </a:extLst>
                </a:gridCol>
              </a:tblGrid>
              <a:tr h="572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Approved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Duplicate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533388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3405905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388868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35817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269404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026321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235202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9654967"/>
                  </a:ext>
                </a:extLst>
              </a:tr>
              <a:tr h="2904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44655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CC35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019C4B-F379-4562-925D-EBBA240D2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064606"/>
              </p:ext>
            </p:extLst>
          </p:nvPr>
        </p:nvGraphicFramePr>
        <p:xfrm>
          <a:off x="1752600" y="1905000"/>
          <a:ext cx="8458202" cy="4489028"/>
        </p:xfrm>
        <a:graphic>
          <a:graphicData uri="http://schemas.openxmlformats.org/drawingml/2006/table">
            <a:tbl>
              <a:tblPr/>
              <a:tblGrid>
                <a:gridCol w="2290290">
                  <a:extLst>
                    <a:ext uri="{9D8B030D-6E8A-4147-A177-3AD203B41FA5}">
                      <a16:colId xmlns:a16="http://schemas.microsoft.com/office/drawing/2014/main" val="2945058538"/>
                    </a:ext>
                  </a:extLst>
                </a:gridCol>
                <a:gridCol w="2176909">
                  <a:extLst>
                    <a:ext uri="{9D8B030D-6E8A-4147-A177-3AD203B41FA5}">
                      <a16:colId xmlns:a16="http://schemas.microsoft.com/office/drawing/2014/main" val="1733594215"/>
                    </a:ext>
                  </a:extLst>
                </a:gridCol>
                <a:gridCol w="634932">
                  <a:extLst>
                    <a:ext uri="{9D8B030D-6E8A-4147-A177-3AD203B41FA5}">
                      <a16:colId xmlns:a16="http://schemas.microsoft.com/office/drawing/2014/main" val="2635505409"/>
                    </a:ext>
                  </a:extLst>
                </a:gridCol>
                <a:gridCol w="498875">
                  <a:extLst>
                    <a:ext uri="{9D8B030D-6E8A-4147-A177-3AD203B41FA5}">
                      <a16:colId xmlns:a16="http://schemas.microsoft.com/office/drawing/2014/main" val="1068322202"/>
                    </a:ext>
                  </a:extLst>
                </a:gridCol>
                <a:gridCol w="521552">
                  <a:extLst>
                    <a:ext uri="{9D8B030D-6E8A-4147-A177-3AD203B41FA5}">
                      <a16:colId xmlns:a16="http://schemas.microsoft.com/office/drawing/2014/main" val="291157796"/>
                    </a:ext>
                  </a:extLst>
                </a:gridCol>
                <a:gridCol w="521552">
                  <a:extLst>
                    <a:ext uri="{9D8B030D-6E8A-4147-A177-3AD203B41FA5}">
                      <a16:colId xmlns:a16="http://schemas.microsoft.com/office/drawing/2014/main" val="1599235166"/>
                    </a:ext>
                  </a:extLst>
                </a:gridCol>
                <a:gridCol w="521552">
                  <a:extLst>
                    <a:ext uri="{9D8B030D-6E8A-4147-A177-3AD203B41FA5}">
                      <a16:colId xmlns:a16="http://schemas.microsoft.com/office/drawing/2014/main" val="1147522064"/>
                    </a:ext>
                  </a:extLst>
                </a:gridCol>
                <a:gridCol w="1292540">
                  <a:extLst>
                    <a:ext uri="{9D8B030D-6E8A-4147-A177-3AD203B41FA5}">
                      <a16:colId xmlns:a16="http://schemas.microsoft.com/office/drawing/2014/main" val="1017524907"/>
                    </a:ext>
                  </a:extLst>
                </a:gridCol>
              </a:tblGrid>
              <a:tr h="46566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564185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670245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155531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201570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443766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920501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907124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764697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358947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1233873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929074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9119889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Ganesh VENKATESAN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933441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148795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272012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064774"/>
                  </a:ext>
                </a:extLst>
              </a:tr>
              <a:tr h="232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119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105998</TotalTime>
  <Words>603</Words>
  <Application>Microsoft Office PowerPoint</Application>
  <PresentationFormat>Widescreen</PresentationFormat>
  <Paragraphs>282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CC35 Comments - Resolution Status</vt:lpstr>
      <vt:lpstr>CC35 Comments – Assignees by Ad-hoc Groups </vt:lpstr>
      <vt:lpstr>Thank You for Your Contributions!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4586</cp:revision>
  <cp:lastPrinted>2014-11-04T15:04:57Z</cp:lastPrinted>
  <dcterms:created xsi:type="dcterms:W3CDTF">2007-04-17T18:10:23Z</dcterms:created>
  <dcterms:modified xsi:type="dcterms:W3CDTF">2021-07-12T21:45:53Z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