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93" r:id="rId8"/>
    <p:sldId id="280" r:id="rId9"/>
    <p:sldId id="268" r:id="rId10"/>
    <p:sldId id="283" r:id="rId11"/>
    <p:sldId id="284" r:id="rId12"/>
    <p:sldId id="444" r:id="rId13"/>
    <p:sldId id="445" r:id="rId14"/>
    <p:sldId id="446" r:id="rId15"/>
    <p:sldId id="274" r:id="rId16"/>
    <p:sldId id="447" r:id="rId17"/>
    <p:sldId id="367" r:id="rId18"/>
    <p:sldId id="37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7B58DB-CA4E-4E80-8133-E5BAB70BE08D}" v="8" dt="2021-04-13T01:02:15.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2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2BA9D4F3-34EE-426E-9955-025080A185D1}"/>
    <pc:docChg chg="undo custSel modSld modMainMaster">
      <pc:chgData name="Joseph Levy" userId="3766db8f-7892-44ce-ae9b-8fce39950acf" providerId="ADAL" clId="{2BA9D4F3-34EE-426E-9955-025080A185D1}" dt="2021-04-06T14:35:21.746" v="77" actId="20577"/>
      <pc:docMkLst>
        <pc:docMk/>
      </pc:docMkLst>
      <pc:sldChg chg="modSp mod">
        <pc:chgData name="Joseph Levy" userId="3766db8f-7892-44ce-ae9b-8fce39950acf" providerId="ADAL" clId="{2BA9D4F3-34EE-426E-9955-025080A185D1}" dt="2021-04-06T14:35:21.746" v="77" actId="20577"/>
        <pc:sldMkLst>
          <pc:docMk/>
          <pc:sldMk cId="0" sldId="257"/>
        </pc:sldMkLst>
        <pc:spChg chg="mod">
          <ac:chgData name="Joseph Levy" userId="3766db8f-7892-44ce-ae9b-8fce39950acf" providerId="ADAL" clId="{2BA9D4F3-34EE-426E-9955-025080A185D1}" dt="2021-04-06T14:35:21.746" v="77" actId="20577"/>
          <ac:spMkLst>
            <pc:docMk/>
            <pc:sldMk cId="0" sldId="257"/>
            <ac:spMk id="3" creationId="{443B98C9-C847-4EA9-A208-0AE53C2FE4EA}"/>
          </ac:spMkLst>
        </pc:spChg>
      </pc:sldChg>
      <pc:sldMasterChg chg="modSp mod">
        <pc:chgData name="Joseph Levy" userId="3766db8f-7892-44ce-ae9b-8fce39950acf" providerId="ADAL" clId="{2BA9D4F3-34EE-426E-9955-025080A185D1}" dt="2021-04-06T14:34:21.593" v="1" actId="6549"/>
        <pc:sldMasterMkLst>
          <pc:docMk/>
          <pc:sldMasterMk cId="0" sldId="2147483648"/>
        </pc:sldMasterMkLst>
        <pc:spChg chg="mod">
          <ac:chgData name="Joseph Levy" userId="3766db8f-7892-44ce-ae9b-8fce39950acf" providerId="ADAL" clId="{2BA9D4F3-34EE-426E-9955-025080A185D1}" dt="2021-04-06T14:34:21.593" v="1" actId="6549"/>
          <ac:spMkLst>
            <pc:docMk/>
            <pc:sldMasterMk cId="0" sldId="2147483648"/>
            <ac:spMk id="10" creationId="{00000000-0000-0000-0000-000000000000}"/>
          </ac:spMkLst>
        </pc:spChg>
      </pc:sldMasterChg>
    </pc:docChg>
  </pc:docChgLst>
  <pc:docChgLst>
    <pc:chgData name="Joseph Levy" userId="3766db8f-7892-44ce-ae9b-8fce39950acf" providerId="ADAL" clId="{BB7B58DB-CA4E-4E80-8133-E5BAB70BE08D}"/>
    <pc:docChg chg="undo custSel addSld delSld modSld sldOrd modMainMaster">
      <pc:chgData name="Joseph Levy" userId="3766db8f-7892-44ce-ae9b-8fce39950acf" providerId="ADAL" clId="{BB7B58DB-CA4E-4E80-8133-E5BAB70BE08D}" dt="2021-04-13T01:06:34.884" v="612" actId="20577"/>
      <pc:docMkLst>
        <pc:docMk/>
      </pc:docMkLst>
      <pc:sldChg chg="modSp mod">
        <pc:chgData name="Joseph Levy" userId="3766db8f-7892-44ce-ae9b-8fce39950acf" providerId="ADAL" clId="{BB7B58DB-CA4E-4E80-8133-E5BAB70BE08D}" dt="2021-04-13T00:16:44.859" v="11" actId="6549"/>
        <pc:sldMkLst>
          <pc:docMk/>
          <pc:sldMk cId="0" sldId="256"/>
        </pc:sldMkLst>
        <pc:spChg chg="mod">
          <ac:chgData name="Joseph Levy" userId="3766db8f-7892-44ce-ae9b-8fce39950acf" providerId="ADAL" clId="{BB7B58DB-CA4E-4E80-8133-E5BAB70BE08D}" dt="2021-04-13T00:16:44.859" v="11" actId="6549"/>
          <ac:spMkLst>
            <pc:docMk/>
            <pc:sldMk cId="0" sldId="256"/>
            <ac:spMk id="3074" creationId="{00000000-0000-0000-0000-000000000000}"/>
          </ac:spMkLst>
        </pc:spChg>
      </pc:sldChg>
      <pc:sldChg chg="modSp mod">
        <pc:chgData name="Joseph Levy" userId="3766db8f-7892-44ce-ae9b-8fce39950acf" providerId="ADAL" clId="{BB7B58DB-CA4E-4E80-8133-E5BAB70BE08D}" dt="2021-04-13T00:17:08.041" v="15" actId="6549"/>
        <pc:sldMkLst>
          <pc:docMk/>
          <pc:sldMk cId="0" sldId="257"/>
        </pc:sldMkLst>
        <pc:spChg chg="mod">
          <ac:chgData name="Joseph Levy" userId="3766db8f-7892-44ce-ae9b-8fce39950acf" providerId="ADAL" clId="{BB7B58DB-CA4E-4E80-8133-E5BAB70BE08D}" dt="2021-04-13T00:17:08.041" v="15" actId="6549"/>
          <ac:spMkLst>
            <pc:docMk/>
            <pc:sldMk cId="0" sldId="257"/>
            <ac:spMk id="3" creationId="{443B98C9-C847-4EA9-A208-0AE53C2FE4EA}"/>
          </ac:spMkLst>
        </pc:spChg>
        <pc:spChg chg="mod">
          <ac:chgData name="Joseph Levy" userId="3766db8f-7892-44ce-ae9b-8fce39950acf" providerId="ADAL" clId="{BB7B58DB-CA4E-4E80-8133-E5BAB70BE08D}" dt="2021-04-13T00:16:56.412" v="13" actId="20577"/>
          <ac:spMkLst>
            <pc:docMk/>
            <pc:sldMk cId="0" sldId="257"/>
            <ac:spMk id="4098" creationId="{00000000-0000-0000-0000-000000000000}"/>
          </ac:spMkLst>
        </pc:spChg>
      </pc:sldChg>
      <pc:sldChg chg="modSp mod">
        <pc:chgData name="Joseph Levy" userId="3766db8f-7892-44ce-ae9b-8fce39950acf" providerId="ADAL" clId="{BB7B58DB-CA4E-4E80-8133-E5BAB70BE08D}" dt="2021-04-13T00:44:33.212" v="237" actId="1076"/>
        <pc:sldMkLst>
          <pc:docMk/>
          <pc:sldMk cId="1268977485" sldId="268"/>
        </pc:sldMkLst>
        <pc:spChg chg="mod">
          <ac:chgData name="Joseph Levy" userId="3766db8f-7892-44ce-ae9b-8fce39950acf" providerId="ADAL" clId="{BB7B58DB-CA4E-4E80-8133-E5BAB70BE08D}" dt="2021-04-13T00:44:33.212" v="237" actId="1076"/>
          <ac:spMkLst>
            <pc:docMk/>
            <pc:sldMk cId="1268977485" sldId="268"/>
            <ac:spMk id="15363" creationId="{00000000-0000-0000-0000-000000000000}"/>
          </ac:spMkLst>
        </pc:spChg>
      </pc:sldChg>
      <pc:sldChg chg="modSp mod">
        <pc:chgData name="Joseph Levy" userId="3766db8f-7892-44ce-ae9b-8fce39950acf" providerId="ADAL" clId="{BB7B58DB-CA4E-4E80-8133-E5BAB70BE08D}" dt="2021-04-13T00:58:22.437" v="569" actId="1076"/>
        <pc:sldMkLst>
          <pc:docMk/>
          <pc:sldMk cId="884494122" sldId="274"/>
        </pc:sldMkLst>
        <pc:spChg chg="mod">
          <ac:chgData name="Joseph Levy" userId="3766db8f-7892-44ce-ae9b-8fce39950acf" providerId="ADAL" clId="{BB7B58DB-CA4E-4E80-8133-E5BAB70BE08D}" dt="2021-04-13T00:58:22.437" v="569" actId="1076"/>
          <ac:spMkLst>
            <pc:docMk/>
            <pc:sldMk cId="884494122" sldId="274"/>
            <ac:spMk id="37890" creationId="{00000000-0000-0000-0000-000000000000}"/>
          </ac:spMkLst>
        </pc:spChg>
        <pc:spChg chg="mod">
          <ac:chgData name="Joseph Levy" userId="3766db8f-7892-44ce-ae9b-8fce39950acf" providerId="ADAL" clId="{BB7B58DB-CA4E-4E80-8133-E5BAB70BE08D}" dt="2021-04-13T00:58:11.325" v="566" actId="1076"/>
          <ac:spMkLst>
            <pc:docMk/>
            <pc:sldMk cId="884494122" sldId="274"/>
            <ac:spMk id="37891" creationId="{00000000-0000-0000-0000-000000000000}"/>
          </ac:spMkLst>
        </pc:spChg>
      </pc:sldChg>
      <pc:sldChg chg="modSp mod ord">
        <pc:chgData name="Joseph Levy" userId="3766db8f-7892-44ce-ae9b-8fce39950acf" providerId="ADAL" clId="{BB7B58DB-CA4E-4E80-8133-E5BAB70BE08D}" dt="2021-04-13T01:02:57.984" v="573"/>
        <pc:sldMkLst>
          <pc:docMk/>
          <pc:sldMk cId="1943740662" sldId="280"/>
        </pc:sldMkLst>
        <pc:spChg chg="mod">
          <ac:chgData name="Joseph Levy" userId="3766db8f-7892-44ce-ae9b-8fce39950acf" providerId="ADAL" clId="{BB7B58DB-CA4E-4E80-8133-E5BAB70BE08D}" dt="2021-04-13T00:26:18.074" v="39" actId="1076"/>
          <ac:spMkLst>
            <pc:docMk/>
            <pc:sldMk cId="1943740662" sldId="280"/>
            <ac:spMk id="2" creationId="{00000000-0000-0000-0000-000000000000}"/>
          </ac:spMkLst>
        </pc:spChg>
        <pc:spChg chg="mod">
          <ac:chgData name="Joseph Levy" userId="3766db8f-7892-44ce-ae9b-8fce39950acf" providerId="ADAL" clId="{BB7B58DB-CA4E-4E80-8133-E5BAB70BE08D}" dt="2021-04-13T01:00:11.575" v="571" actId="108"/>
          <ac:spMkLst>
            <pc:docMk/>
            <pc:sldMk cId="1943740662" sldId="280"/>
            <ac:spMk id="3" creationId="{00000000-0000-0000-0000-000000000000}"/>
          </ac:spMkLst>
        </pc:spChg>
      </pc:sldChg>
      <pc:sldChg chg="ord">
        <pc:chgData name="Joseph Levy" userId="3766db8f-7892-44ce-ae9b-8fce39950acf" providerId="ADAL" clId="{BB7B58DB-CA4E-4E80-8133-E5BAB70BE08D}" dt="2021-04-13T01:06:11.979" v="594"/>
        <pc:sldMkLst>
          <pc:docMk/>
          <pc:sldMk cId="2341275083" sldId="367"/>
        </pc:sldMkLst>
      </pc:sldChg>
      <pc:sldChg chg="del">
        <pc:chgData name="Joseph Levy" userId="3766db8f-7892-44ce-ae9b-8fce39950acf" providerId="ADAL" clId="{BB7B58DB-CA4E-4E80-8133-E5BAB70BE08D}" dt="2021-04-13T01:03:30.047" v="574" actId="2696"/>
        <pc:sldMkLst>
          <pc:docMk/>
          <pc:sldMk cId="18803189" sldId="368"/>
        </pc:sldMkLst>
      </pc:sldChg>
      <pc:sldChg chg="ord">
        <pc:chgData name="Joseph Levy" userId="3766db8f-7892-44ce-ae9b-8fce39950acf" providerId="ADAL" clId="{BB7B58DB-CA4E-4E80-8133-E5BAB70BE08D}" dt="2021-04-13T01:06:11.979" v="594"/>
        <pc:sldMkLst>
          <pc:docMk/>
          <pc:sldMk cId="1014535486" sldId="371"/>
        </pc:sldMkLst>
      </pc:sldChg>
      <pc:sldChg chg="modSp mod">
        <pc:chgData name="Joseph Levy" userId="3766db8f-7892-44ce-ae9b-8fce39950acf" providerId="ADAL" clId="{BB7B58DB-CA4E-4E80-8133-E5BAB70BE08D}" dt="2021-04-13T00:49:43.423" v="443" actId="2711"/>
        <pc:sldMkLst>
          <pc:docMk/>
          <pc:sldMk cId="1942127335" sldId="393"/>
        </pc:sldMkLst>
        <pc:spChg chg="mod">
          <ac:chgData name="Joseph Levy" userId="3766db8f-7892-44ce-ae9b-8fce39950acf" providerId="ADAL" clId="{BB7B58DB-CA4E-4E80-8133-E5BAB70BE08D}" dt="2021-04-13T00:49:43.423" v="443" actId="2711"/>
          <ac:spMkLst>
            <pc:docMk/>
            <pc:sldMk cId="1942127335" sldId="393"/>
            <ac:spMk id="20483" creationId="{00000000-0000-0000-0000-000000000000}"/>
          </ac:spMkLst>
        </pc:spChg>
      </pc:sldChg>
      <pc:sldChg chg="modSp mod">
        <pc:chgData name="Joseph Levy" userId="3766db8f-7892-44ce-ae9b-8fce39950acf" providerId="ADAL" clId="{BB7B58DB-CA4E-4E80-8133-E5BAB70BE08D}" dt="2021-04-13T01:05:17.070" v="592" actId="20577"/>
        <pc:sldMkLst>
          <pc:docMk/>
          <pc:sldMk cId="2579674492" sldId="444"/>
        </pc:sldMkLst>
        <pc:spChg chg="mod">
          <ac:chgData name="Joseph Levy" userId="3766db8f-7892-44ce-ae9b-8fce39950acf" providerId="ADAL" clId="{BB7B58DB-CA4E-4E80-8133-E5BAB70BE08D}" dt="2021-04-13T01:05:17.070" v="592" actId="20577"/>
          <ac:spMkLst>
            <pc:docMk/>
            <pc:sldMk cId="2579674492" sldId="444"/>
            <ac:spMk id="3" creationId="{8D0E50DF-6144-4031-AB0C-F5E542DA4BA7}"/>
          </ac:spMkLst>
        </pc:spChg>
      </pc:sldChg>
      <pc:sldChg chg="modSp mod">
        <pc:chgData name="Joseph Levy" userId="3766db8f-7892-44ce-ae9b-8fce39950acf" providerId="ADAL" clId="{BB7B58DB-CA4E-4E80-8133-E5BAB70BE08D}" dt="2021-04-13T00:51:19.360" v="458" actId="6549"/>
        <pc:sldMkLst>
          <pc:docMk/>
          <pc:sldMk cId="361067823" sldId="445"/>
        </pc:sldMkLst>
        <pc:spChg chg="mod">
          <ac:chgData name="Joseph Levy" userId="3766db8f-7892-44ce-ae9b-8fce39950acf" providerId="ADAL" clId="{BB7B58DB-CA4E-4E80-8133-E5BAB70BE08D}" dt="2021-04-13T00:51:19.360" v="458" actId="6549"/>
          <ac:spMkLst>
            <pc:docMk/>
            <pc:sldMk cId="361067823" sldId="445"/>
            <ac:spMk id="3" creationId="{EA184438-C00B-4FCD-958A-B6E4A1CCC9A5}"/>
          </ac:spMkLst>
        </pc:spChg>
      </pc:sldChg>
      <pc:sldChg chg="modSp mod">
        <pc:chgData name="Joseph Levy" userId="3766db8f-7892-44ce-ae9b-8fce39950acf" providerId="ADAL" clId="{BB7B58DB-CA4E-4E80-8133-E5BAB70BE08D}" dt="2021-04-13T00:54:03.592" v="459" actId="6549"/>
        <pc:sldMkLst>
          <pc:docMk/>
          <pc:sldMk cId="2598265424" sldId="446"/>
        </pc:sldMkLst>
        <pc:spChg chg="mod">
          <ac:chgData name="Joseph Levy" userId="3766db8f-7892-44ce-ae9b-8fce39950acf" providerId="ADAL" clId="{BB7B58DB-CA4E-4E80-8133-E5BAB70BE08D}" dt="2021-04-13T00:54:03.592" v="459" actId="6549"/>
          <ac:spMkLst>
            <pc:docMk/>
            <pc:sldMk cId="2598265424" sldId="446"/>
            <ac:spMk id="3" creationId="{5433F96D-E706-48FD-B27F-84ABA1BA08AA}"/>
          </ac:spMkLst>
        </pc:spChg>
      </pc:sldChg>
      <pc:sldChg chg="modSp new mod">
        <pc:chgData name="Joseph Levy" userId="3766db8f-7892-44ce-ae9b-8fce39950acf" providerId="ADAL" clId="{BB7B58DB-CA4E-4E80-8133-E5BAB70BE08D}" dt="2021-04-13T01:06:34.884" v="612" actId="20577"/>
        <pc:sldMkLst>
          <pc:docMk/>
          <pc:sldMk cId="3617570859" sldId="447"/>
        </pc:sldMkLst>
        <pc:spChg chg="mod">
          <ac:chgData name="Joseph Levy" userId="3766db8f-7892-44ce-ae9b-8fce39950acf" providerId="ADAL" clId="{BB7B58DB-CA4E-4E80-8133-E5BAB70BE08D}" dt="2021-04-13T01:06:34.884" v="612" actId="20577"/>
          <ac:spMkLst>
            <pc:docMk/>
            <pc:sldMk cId="3617570859" sldId="447"/>
            <ac:spMk id="2" creationId="{834613C9-E2ED-4D5E-B497-9C69832788AD}"/>
          </ac:spMkLst>
        </pc:spChg>
      </pc:sldChg>
      <pc:sldMasterChg chg="modSp mod">
        <pc:chgData name="Joseph Levy" userId="3766db8f-7892-44ce-ae9b-8fce39950acf" providerId="ADAL" clId="{BB7B58DB-CA4E-4E80-8133-E5BAB70BE08D}" dt="2021-04-13T00:16:32.648" v="7" actId="6549"/>
        <pc:sldMasterMkLst>
          <pc:docMk/>
          <pc:sldMasterMk cId="0" sldId="2147483648"/>
        </pc:sldMasterMkLst>
        <pc:spChg chg="mod">
          <ac:chgData name="Joseph Levy" userId="3766db8f-7892-44ce-ae9b-8fce39950acf" providerId="ADAL" clId="{BB7B58DB-CA4E-4E80-8133-E5BAB70BE08D}" dt="2021-04-13T00:16:32.648" v="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1/11-21-0616-00-AANI-802-11ax-features-and-applicability-to-5g-and-wi-fi-convergence.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p:txBody>
          <a:bodyPr/>
          <a:lstStyle/>
          <a:p>
            <a:pPr marL="457200" indent="-457200">
              <a:buFont typeface="+mj-lt"/>
              <a:buAutoNum type="arabicPeriod"/>
            </a:pPr>
            <a:r>
              <a:rPr lang="en-US" altLang="en-US" dirty="0">
                <a:latin typeface="+mj-lt"/>
                <a:hlinkClick r:id="rId2"/>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457200" indent="-457200">
              <a:buFont typeface="+mj-lt"/>
              <a:buAutoNum type="arabicPeriod"/>
            </a:pPr>
            <a:r>
              <a:rPr lang="en-US" sz="2400" dirty="0">
                <a:latin typeface="+mj-lt"/>
              </a:rPr>
              <a:t>??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722843" y="1085852"/>
            <a:ext cx="10744200" cy="5389562"/>
          </a:xfrm>
        </p:spPr>
        <p:txBody>
          <a:bodyPr/>
          <a:lstStyle/>
          <a:p>
            <a:r>
              <a:rPr lang="it-IT" altLang="en-US" sz="2000" dirty="0"/>
              <a:t>802.11 WG May Interim Teleconferences:</a:t>
            </a:r>
            <a:br>
              <a:rPr lang="it-IT" altLang="en-US" sz="2000" dirty="0"/>
            </a:br>
            <a:r>
              <a:rPr lang="it-IT" altLang="en-US" sz="1600" b="0" i="1" dirty="0"/>
              <a:t>AANI SC -  four meeting slot planned</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r>
              <a:rPr lang="it-IT" altLang="en-US" sz="2000" dirty="0"/>
              <a:t>AANI SC Teleconference Plan:</a:t>
            </a:r>
            <a:br>
              <a:rPr lang="it-IT" altLang="en-US" sz="2000" dirty="0"/>
            </a:br>
            <a:r>
              <a:rPr lang="it-IT" altLang="en-US" sz="1600" b="0" i="1" dirty="0">
                <a:cs typeface="+mn-cs"/>
              </a:rPr>
              <a:t>WBA LS – 802.11ax technical discussion:</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21 April 2021 9:00-10:00 h ET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endParaRPr lang="it-IT" altLang="en-US" sz="1600" b="0" i="1" dirty="0">
              <a:cs typeface="+mn-cs"/>
            </a:endParaRPr>
          </a:p>
          <a:p>
            <a:pPr marL="400050" lvl="1" indent="0"/>
            <a:r>
              <a:rPr lang="it-IT" altLang="en-US" sz="1600" i="1" dirty="0">
                <a:cs typeface="+mn-cs"/>
              </a:rPr>
              <a:t>Technical Report discussion:</a:t>
            </a:r>
          </a:p>
          <a:p>
            <a:pPr lvl="1" indent="-342900">
              <a:spcBef>
                <a:spcPts val="0"/>
              </a:spcBef>
              <a:spcAft>
                <a:spcPts val="0"/>
              </a:spcAft>
              <a:buSzPts val="1000"/>
              <a:buFont typeface="Symbol" panose="05050102010706020507" pitchFamily="18" charset="2"/>
              <a:buChar char=""/>
              <a:tabLst>
                <a:tab pos="457200" algn="l"/>
              </a:tabLst>
            </a:pPr>
            <a:r>
              <a:rPr lang="it-IT" altLang="en-US" sz="1600" b="0" i="1" dirty="0">
                <a:cs typeface="+mn-cs"/>
              </a:rPr>
              <a:t>Contribution driven</a:t>
            </a:r>
            <a:r>
              <a:rPr lang="en-US" sz="16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21 April 2021 9:00-10:00 h ET </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Wednesday 28 April 2021 9:00-10:00 h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r>
              <a:rPr lang="it-IT" altLang="en-US" sz="14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 April 2021</a:t>
            </a:r>
          </a:p>
          <a:p>
            <a:pPr algn="ctr"/>
            <a:r>
              <a:rPr lang="en-GB" dirty="0"/>
              <a:t>Teleconference</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9855201"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13 April 2021 09:00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Contributions:</a:t>
            </a:r>
          </a:p>
          <a:p>
            <a:pPr marL="1257300" lvl="2" indent="-457200">
              <a:spcBef>
                <a:spcPts val="200"/>
              </a:spcBef>
              <a:buFont typeface="+mj-lt"/>
              <a:buAutoNum type="alphaLcParenR"/>
              <a:defRPr/>
            </a:pPr>
            <a:r>
              <a:rPr lang="en-US" altLang="en-US" dirty="0">
                <a:latin typeface="+mj-lt"/>
                <a:hlinkClick r:id="rId3"/>
              </a:rPr>
              <a:t>11-21/0616r0</a:t>
            </a:r>
            <a:r>
              <a:rPr lang="en-US" altLang="en-US" dirty="0">
                <a:latin typeface="+mj-lt"/>
              </a:rPr>
              <a:t> “</a:t>
            </a:r>
            <a:r>
              <a:rPr lang="en-US" b="0" i="0" dirty="0">
                <a:solidFill>
                  <a:srgbClr val="000000"/>
                </a:solidFill>
                <a:effectLst/>
                <a:latin typeface="+mj-lt"/>
              </a:rPr>
              <a:t>802.11ax Features and Applicability to 5G and Wi-Fi Convergence” Osama Aboul-Magd (Huawei Technologies)</a:t>
            </a:r>
          </a:p>
          <a:p>
            <a:pPr marL="857250" lvl="1" indent="-457200">
              <a:spcBef>
                <a:spcPts val="200"/>
              </a:spcBef>
              <a:buFont typeface="+mj-lt"/>
              <a:buAutoNum type="arabicPeriod"/>
              <a:defRPr/>
            </a:pPr>
            <a:r>
              <a:rPr lang="en-US" altLang="en-US" dirty="0"/>
              <a:t>Future Sessions Planning [3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24618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   </a:t>
            </a:r>
          </a:p>
          <a:p>
            <a:pPr marL="742950" marR="0" lvl="1" indent="-285750">
              <a:spcBef>
                <a:spcPts val="0"/>
              </a:spcBef>
              <a:spcAft>
                <a:spcPts val="0"/>
              </a:spcAft>
              <a:buFont typeface="+mj-lt"/>
              <a:buAutoNum type="arabicPeriod"/>
              <a:tabLst>
                <a:tab pos="914400" algn="l"/>
              </a:tabLst>
            </a:pPr>
            <a:endParaRPr lang="en-US" sz="28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796744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11978</TotalTime>
  <Words>2127</Words>
  <Application>Microsoft Office PowerPoint</Application>
  <PresentationFormat>Widescreen</PresentationFormat>
  <Paragraphs>213</Paragraphs>
  <Slides>15</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Symbol</vt:lpstr>
      <vt:lpstr>Times New Roman</vt:lpstr>
      <vt:lpstr>Office Theme</vt:lpstr>
      <vt:lpstr>Document</vt:lpstr>
      <vt:lpstr>AANI SC Teleconference Agenda</vt:lpstr>
      <vt:lpstr>Abstract</vt:lpstr>
      <vt:lpstr>Reminders and Rules</vt:lpstr>
      <vt:lpstr>Agenda</vt:lpstr>
      <vt:lpstr>Participants in the IEEE-SA “individual process” shall act independently of others, including employers</vt:lpstr>
      <vt:lpstr>Resources – URLs</vt:lpstr>
      <vt:lpstr>IEEE SA Copyright Policy</vt:lpstr>
      <vt:lpstr>IEEE SA Copyright Policy</vt:lpstr>
      <vt:lpstr>AANI SC Status/Activity</vt:lpstr>
      <vt:lpstr>Contributions</vt:lpstr>
      <vt:lpstr>Straw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6</cp:revision>
  <dcterms:created xsi:type="dcterms:W3CDTF">2021-01-13T08:32:13Z</dcterms:created>
  <dcterms:modified xsi:type="dcterms:W3CDTF">2021-04-13T01:07:10Z</dcterms:modified>
</cp:coreProperties>
</file>