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56" r:id="rId5"/>
    <p:sldId id="257" r:id="rId6"/>
    <p:sldId id="265" r:id="rId7"/>
    <p:sldId id="393" r:id="rId8"/>
    <p:sldId id="280" r:id="rId9"/>
    <p:sldId id="268" r:id="rId10"/>
    <p:sldId id="283" r:id="rId11"/>
    <p:sldId id="284" r:id="rId12"/>
    <p:sldId id="444" r:id="rId13"/>
    <p:sldId id="445" r:id="rId14"/>
    <p:sldId id="446" r:id="rId15"/>
    <p:sldId id="274" r:id="rId16"/>
    <p:sldId id="447" r:id="rId17"/>
    <p:sldId id="367" r:id="rId18"/>
    <p:sldId id="371"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7B58DB-CA4E-4E80-8133-E5BAB70BE08D}" v="8" dt="2021-04-13T01:02:15.9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91" d="100"/>
          <a:sy n="91" d="100"/>
        </p:scale>
        <p:origin x="204"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2BA9D4F3-34EE-426E-9955-025080A185D1}"/>
    <pc:docChg chg="undo custSel modSld modMainMaster">
      <pc:chgData name="Joseph Levy" userId="3766db8f-7892-44ce-ae9b-8fce39950acf" providerId="ADAL" clId="{2BA9D4F3-34EE-426E-9955-025080A185D1}" dt="2021-04-06T14:35:21.746" v="77" actId="20577"/>
      <pc:docMkLst>
        <pc:docMk/>
      </pc:docMkLst>
      <pc:sldChg chg="modSp mod">
        <pc:chgData name="Joseph Levy" userId="3766db8f-7892-44ce-ae9b-8fce39950acf" providerId="ADAL" clId="{2BA9D4F3-34EE-426E-9955-025080A185D1}" dt="2021-04-06T14:35:21.746" v="77" actId="20577"/>
        <pc:sldMkLst>
          <pc:docMk/>
          <pc:sldMk cId="0" sldId="257"/>
        </pc:sldMkLst>
        <pc:spChg chg="mod">
          <ac:chgData name="Joseph Levy" userId="3766db8f-7892-44ce-ae9b-8fce39950acf" providerId="ADAL" clId="{2BA9D4F3-34EE-426E-9955-025080A185D1}" dt="2021-04-06T14:35:21.746" v="77" actId="20577"/>
          <ac:spMkLst>
            <pc:docMk/>
            <pc:sldMk cId="0" sldId="257"/>
            <ac:spMk id="3" creationId="{443B98C9-C847-4EA9-A208-0AE53C2FE4EA}"/>
          </ac:spMkLst>
        </pc:spChg>
      </pc:sldChg>
      <pc:sldMasterChg chg="modSp mod">
        <pc:chgData name="Joseph Levy" userId="3766db8f-7892-44ce-ae9b-8fce39950acf" providerId="ADAL" clId="{2BA9D4F3-34EE-426E-9955-025080A185D1}" dt="2021-04-06T14:34:21.593" v="1" actId="6549"/>
        <pc:sldMasterMkLst>
          <pc:docMk/>
          <pc:sldMasterMk cId="0" sldId="2147483648"/>
        </pc:sldMasterMkLst>
        <pc:spChg chg="mod">
          <ac:chgData name="Joseph Levy" userId="3766db8f-7892-44ce-ae9b-8fce39950acf" providerId="ADAL" clId="{2BA9D4F3-34EE-426E-9955-025080A185D1}" dt="2021-04-06T14:34:21.593" v="1" actId="6549"/>
          <ac:spMkLst>
            <pc:docMk/>
            <pc:sldMasterMk cId="0" sldId="2147483648"/>
            <ac:spMk id="10" creationId="{00000000-0000-0000-0000-000000000000}"/>
          </ac:spMkLst>
        </pc:spChg>
      </pc:sldMasterChg>
    </pc:docChg>
  </pc:docChgLst>
  <pc:docChgLst>
    <pc:chgData name="Joseph Levy" userId="3766db8f-7892-44ce-ae9b-8fce39950acf" providerId="ADAL" clId="{BB7B58DB-CA4E-4E80-8133-E5BAB70BE08D}"/>
    <pc:docChg chg="undo custSel addSld delSld modSld sldOrd modMainMaster">
      <pc:chgData name="Joseph Levy" userId="3766db8f-7892-44ce-ae9b-8fce39950acf" providerId="ADAL" clId="{BB7B58DB-CA4E-4E80-8133-E5BAB70BE08D}" dt="2021-04-13T01:06:34.884" v="612" actId="20577"/>
      <pc:docMkLst>
        <pc:docMk/>
      </pc:docMkLst>
      <pc:sldChg chg="modSp mod">
        <pc:chgData name="Joseph Levy" userId="3766db8f-7892-44ce-ae9b-8fce39950acf" providerId="ADAL" clId="{BB7B58DB-CA4E-4E80-8133-E5BAB70BE08D}" dt="2021-04-13T00:16:44.859" v="11" actId="6549"/>
        <pc:sldMkLst>
          <pc:docMk/>
          <pc:sldMk cId="0" sldId="256"/>
        </pc:sldMkLst>
        <pc:spChg chg="mod">
          <ac:chgData name="Joseph Levy" userId="3766db8f-7892-44ce-ae9b-8fce39950acf" providerId="ADAL" clId="{BB7B58DB-CA4E-4E80-8133-E5BAB70BE08D}" dt="2021-04-13T00:16:44.859" v="11" actId="6549"/>
          <ac:spMkLst>
            <pc:docMk/>
            <pc:sldMk cId="0" sldId="256"/>
            <ac:spMk id="3074" creationId="{00000000-0000-0000-0000-000000000000}"/>
          </ac:spMkLst>
        </pc:spChg>
      </pc:sldChg>
      <pc:sldChg chg="modSp mod">
        <pc:chgData name="Joseph Levy" userId="3766db8f-7892-44ce-ae9b-8fce39950acf" providerId="ADAL" clId="{BB7B58DB-CA4E-4E80-8133-E5BAB70BE08D}" dt="2021-04-13T00:17:08.041" v="15" actId="6549"/>
        <pc:sldMkLst>
          <pc:docMk/>
          <pc:sldMk cId="0" sldId="257"/>
        </pc:sldMkLst>
        <pc:spChg chg="mod">
          <ac:chgData name="Joseph Levy" userId="3766db8f-7892-44ce-ae9b-8fce39950acf" providerId="ADAL" clId="{BB7B58DB-CA4E-4E80-8133-E5BAB70BE08D}" dt="2021-04-13T00:17:08.041" v="15" actId="6549"/>
          <ac:spMkLst>
            <pc:docMk/>
            <pc:sldMk cId="0" sldId="257"/>
            <ac:spMk id="3" creationId="{443B98C9-C847-4EA9-A208-0AE53C2FE4EA}"/>
          </ac:spMkLst>
        </pc:spChg>
        <pc:spChg chg="mod">
          <ac:chgData name="Joseph Levy" userId="3766db8f-7892-44ce-ae9b-8fce39950acf" providerId="ADAL" clId="{BB7B58DB-CA4E-4E80-8133-E5BAB70BE08D}" dt="2021-04-13T00:16:56.412" v="13" actId="20577"/>
          <ac:spMkLst>
            <pc:docMk/>
            <pc:sldMk cId="0" sldId="257"/>
            <ac:spMk id="4098" creationId="{00000000-0000-0000-0000-000000000000}"/>
          </ac:spMkLst>
        </pc:spChg>
      </pc:sldChg>
      <pc:sldChg chg="modSp mod">
        <pc:chgData name="Joseph Levy" userId="3766db8f-7892-44ce-ae9b-8fce39950acf" providerId="ADAL" clId="{BB7B58DB-CA4E-4E80-8133-E5BAB70BE08D}" dt="2021-04-13T00:44:33.212" v="237" actId="1076"/>
        <pc:sldMkLst>
          <pc:docMk/>
          <pc:sldMk cId="1268977485" sldId="268"/>
        </pc:sldMkLst>
        <pc:spChg chg="mod">
          <ac:chgData name="Joseph Levy" userId="3766db8f-7892-44ce-ae9b-8fce39950acf" providerId="ADAL" clId="{BB7B58DB-CA4E-4E80-8133-E5BAB70BE08D}" dt="2021-04-13T00:44:33.212" v="237" actId="1076"/>
          <ac:spMkLst>
            <pc:docMk/>
            <pc:sldMk cId="1268977485" sldId="268"/>
            <ac:spMk id="15363" creationId="{00000000-0000-0000-0000-000000000000}"/>
          </ac:spMkLst>
        </pc:spChg>
      </pc:sldChg>
      <pc:sldChg chg="modSp mod">
        <pc:chgData name="Joseph Levy" userId="3766db8f-7892-44ce-ae9b-8fce39950acf" providerId="ADAL" clId="{BB7B58DB-CA4E-4E80-8133-E5BAB70BE08D}" dt="2021-04-13T00:58:22.437" v="569" actId="1076"/>
        <pc:sldMkLst>
          <pc:docMk/>
          <pc:sldMk cId="884494122" sldId="274"/>
        </pc:sldMkLst>
        <pc:spChg chg="mod">
          <ac:chgData name="Joseph Levy" userId="3766db8f-7892-44ce-ae9b-8fce39950acf" providerId="ADAL" clId="{BB7B58DB-CA4E-4E80-8133-E5BAB70BE08D}" dt="2021-04-13T00:58:22.437" v="569" actId="1076"/>
          <ac:spMkLst>
            <pc:docMk/>
            <pc:sldMk cId="884494122" sldId="274"/>
            <ac:spMk id="37890" creationId="{00000000-0000-0000-0000-000000000000}"/>
          </ac:spMkLst>
        </pc:spChg>
        <pc:spChg chg="mod">
          <ac:chgData name="Joseph Levy" userId="3766db8f-7892-44ce-ae9b-8fce39950acf" providerId="ADAL" clId="{BB7B58DB-CA4E-4E80-8133-E5BAB70BE08D}" dt="2021-04-13T00:58:11.325" v="566" actId="1076"/>
          <ac:spMkLst>
            <pc:docMk/>
            <pc:sldMk cId="884494122" sldId="274"/>
            <ac:spMk id="37891" creationId="{00000000-0000-0000-0000-000000000000}"/>
          </ac:spMkLst>
        </pc:spChg>
      </pc:sldChg>
      <pc:sldChg chg="modSp mod ord">
        <pc:chgData name="Joseph Levy" userId="3766db8f-7892-44ce-ae9b-8fce39950acf" providerId="ADAL" clId="{BB7B58DB-CA4E-4E80-8133-E5BAB70BE08D}" dt="2021-04-13T01:02:57.984" v="573"/>
        <pc:sldMkLst>
          <pc:docMk/>
          <pc:sldMk cId="1943740662" sldId="280"/>
        </pc:sldMkLst>
        <pc:spChg chg="mod">
          <ac:chgData name="Joseph Levy" userId="3766db8f-7892-44ce-ae9b-8fce39950acf" providerId="ADAL" clId="{BB7B58DB-CA4E-4E80-8133-E5BAB70BE08D}" dt="2021-04-13T00:26:18.074" v="39" actId="1076"/>
          <ac:spMkLst>
            <pc:docMk/>
            <pc:sldMk cId="1943740662" sldId="280"/>
            <ac:spMk id="2" creationId="{00000000-0000-0000-0000-000000000000}"/>
          </ac:spMkLst>
        </pc:spChg>
        <pc:spChg chg="mod">
          <ac:chgData name="Joseph Levy" userId="3766db8f-7892-44ce-ae9b-8fce39950acf" providerId="ADAL" clId="{BB7B58DB-CA4E-4E80-8133-E5BAB70BE08D}" dt="2021-04-13T01:00:11.575" v="571" actId="108"/>
          <ac:spMkLst>
            <pc:docMk/>
            <pc:sldMk cId="1943740662" sldId="280"/>
            <ac:spMk id="3" creationId="{00000000-0000-0000-0000-000000000000}"/>
          </ac:spMkLst>
        </pc:spChg>
      </pc:sldChg>
      <pc:sldChg chg="ord">
        <pc:chgData name="Joseph Levy" userId="3766db8f-7892-44ce-ae9b-8fce39950acf" providerId="ADAL" clId="{BB7B58DB-CA4E-4E80-8133-E5BAB70BE08D}" dt="2021-04-13T01:06:11.979" v="594"/>
        <pc:sldMkLst>
          <pc:docMk/>
          <pc:sldMk cId="2341275083" sldId="367"/>
        </pc:sldMkLst>
      </pc:sldChg>
      <pc:sldChg chg="del">
        <pc:chgData name="Joseph Levy" userId="3766db8f-7892-44ce-ae9b-8fce39950acf" providerId="ADAL" clId="{BB7B58DB-CA4E-4E80-8133-E5BAB70BE08D}" dt="2021-04-13T01:03:30.047" v="574" actId="2696"/>
        <pc:sldMkLst>
          <pc:docMk/>
          <pc:sldMk cId="18803189" sldId="368"/>
        </pc:sldMkLst>
      </pc:sldChg>
      <pc:sldChg chg="ord">
        <pc:chgData name="Joseph Levy" userId="3766db8f-7892-44ce-ae9b-8fce39950acf" providerId="ADAL" clId="{BB7B58DB-CA4E-4E80-8133-E5BAB70BE08D}" dt="2021-04-13T01:06:11.979" v="594"/>
        <pc:sldMkLst>
          <pc:docMk/>
          <pc:sldMk cId="1014535486" sldId="371"/>
        </pc:sldMkLst>
      </pc:sldChg>
      <pc:sldChg chg="modSp mod">
        <pc:chgData name="Joseph Levy" userId="3766db8f-7892-44ce-ae9b-8fce39950acf" providerId="ADAL" clId="{BB7B58DB-CA4E-4E80-8133-E5BAB70BE08D}" dt="2021-04-13T00:49:43.423" v="443" actId="2711"/>
        <pc:sldMkLst>
          <pc:docMk/>
          <pc:sldMk cId="1942127335" sldId="393"/>
        </pc:sldMkLst>
        <pc:spChg chg="mod">
          <ac:chgData name="Joseph Levy" userId="3766db8f-7892-44ce-ae9b-8fce39950acf" providerId="ADAL" clId="{BB7B58DB-CA4E-4E80-8133-E5BAB70BE08D}" dt="2021-04-13T00:49:43.423" v="443" actId="2711"/>
          <ac:spMkLst>
            <pc:docMk/>
            <pc:sldMk cId="1942127335" sldId="393"/>
            <ac:spMk id="20483" creationId="{00000000-0000-0000-0000-000000000000}"/>
          </ac:spMkLst>
        </pc:spChg>
      </pc:sldChg>
      <pc:sldChg chg="modSp mod">
        <pc:chgData name="Joseph Levy" userId="3766db8f-7892-44ce-ae9b-8fce39950acf" providerId="ADAL" clId="{BB7B58DB-CA4E-4E80-8133-E5BAB70BE08D}" dt="2021-04-13T01:05:17.070" v="592" actId="20577"/>
        <pc:sldMkLst>
          <pc:docMk/>
          <pc:sldMk cId="2579674492" sldId="444"/>
        </pc:sldMkLst>
        <pc:spChg chg="mod">
          <ac:chgData name="Joseph Levy" userId="3766db8f-7892-44ce-ae9b-8fce39950acf" providerId="ADAL" clId="{BB7B58DB-CA4E-4E80-8133-E5BAB70BE08D}" dt="2021-04-13T01:05:17.070" v="592" actId="20577"/>
          <ac:spMkLst>
            <pc:docMk/>
            <pc:sldMk cId="2579674492" sldId="444"/>
            <ac:spMk id="3" creationId="{8D0E50DF-6144-4031-AB0C-F5E542DA4BA7}"/>
          </ac:spMkLst>
        </pc:spChg>
      </pc:sldChg>
      <pc:sldChg chg="modSp mod">
        <pc:chgData name="Joseph Levy" userId="3766db8f-7892-44ce-ae9b-8fce39950acf" providerId="ADAL" clId="{BB7B58DB-CA4E-4E80-8133-E5BAB70BE08D}" dt="2021-04-13T00:51:19.360" v="458" actId="6549"/>
        <pc:sldMkLst>
          <pc:docMk/>
          <pc:sldMk cId="361067823" sldId="445"/>
        </pc:sldMkLst>
        <pc:spChg chg="mod">
          <ac:chgData name="Joseph Levy" userId="3766db8f-7892-44ce-ae9b-8fce39950acf" providerId="ADAL" clId="{BB7B58DB-CA4E-4E80-8133-E5BAB70BE08D}" dt="2021-04-13T00:51:19.360" v="458" actId="6549"/>
          <ac:spMkLst>
            <pc:docMk/>
            <pc:sldMk cId="361067823" sldId="445"/>
            <ac:spMk id="3" creationId="{EA184438-C00B-4FCD-958A-B6E4A1CCC9A5}"/>
          </ac:spMkLst>
        </pc:spChg>
      </pc:sldChg>
      <pc:sldChg chg="modSp mod">
        <pc:chgData name="Joseph Levy" userId="3766db8f-7892-44ce-ae9b-8fce39950acf" providerId="ADAL" clId="{BB7B58DB-CA4E-4E80-8133-E5BAB70BE08D}" dt="2021-04-13T00:54:03.592" v="459" actId="6549"/>
        <pc:sldMkLst>
          <pc:docMk/>
          <pc:sldMk cId="2598265424" sldId="446"/>
        </pc:sldMkLst>
        <pc:spChg chg="mod">
          <ac:chgData name="Joseph Levy" userId="3766db8f-7892-44ce-ae9b-8fce39950acf" providerId="ADAL" clId="{BB7B58DB-CA4E-4E80-8133-E5BAB70BE08D}" dt="2021-04-13T00:54:03.592" v="459" actId="6549"/>
          <ac:spMkLst>
            <pc:docMk/>
            <pc:sldMk cId="2598265424" sldId="446"/>
            <ac:spMk id="3" creationId="{5433F96D-E706-48FD-B27F-84ABA1BA08AA}"/>
          </ac:spMkLst>
        </pc:spChg>
      </pc:sldChg>
      <pc:sldChg chg="modSp new mod">
        <pc:chgData name="Joseph Levy" userId="3766db8f-7892-44ce-ae9b-8fce39950acf" providerId="ADAL" clId="{BB7B58DB-CA4E-4E80-8133-E5BAB70BE08D}" dt="2021-04-13T01:06:34.884" v="612" actId="20577"/>
        <pc:sldMkLst>
          <pc:docMk/>
          <pc:sldMk cId="3617570859" sldId="447"/>
        </pc:sldMkLst>
        <pc:spChg chg="mod">
          <ac:chgData name="Joseph Levy" userId="3766db8f-7892-44ce-ae9b-8fce39950acf" providerId="ADAL" clId="{BB7B58DB-CA4E-4E80-8133-E5BAB70BE08D}" dt="2021-04-13T01:06:34.884" v="612" actId="20577"/>
          <ac:spMkLst>
            <pc:docMk/>
            <pc:sldMk cId="3617570859" sldId="447"/>
            <ac:spMk id="2" creationId="{834613C9-E2ED-4D5E-B497-9C69832788AD}"/>
          </ac:spMkLst>
        </pc:spChg>
      </pc:sldChg>
      <pc:sldMasterChg chg="modSp mod">
        <pc:chgData name="Joseph Levy" userId="3766db8f-7892-44ce-ae9b-8fce39950acf" providerId="ADAL" clId="{BB7B58DB-CA4E-4E80-8133-E5BAB70BE08D}" dt="2021-04-13T00:16:32.648" v="7" actId="6549"/>
        <pc:sldMasterMkLst>
          <pc:docMk/>
          <pc:sldMasterMk cId="0" sldId="2147483648"/>
        </pc:sldMasterMkLst>
        <pc:spChg chg="mod">
          <ac:chgData name="Joseph Levy" userId="3766db8f-7892-44ce-ae9b-8fce39950acf" providerId="ADAL" clId="{BB7B58DB-CA4E-4E80-8133-E5BAB70BE08D}" dt="2021-04-13T00:16:32.648" v="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4/12/2021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12</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April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802.11-21/0658r0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1/11-21-0616-00-AANI-802-11ax-features-and-applicability-to-5g-and-wi-fi-convergence.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80-00-AANI-proposed-resolution-on-the-comments-of-wlan-5g-interworking-report-proposed-way-forward-11-21-0438r0.pptx" TargetMode="External"/><Relationship Id="rId4" Type="http://schemas.openxmlformats.org/officeDocument/2006/relationships/hyperlink" Target="https://mentor.ieee.org/802.11/dcn/20/11-20-0013-11-AANI-draft-technical-report-on-interworking-between-3gpp-5g-network-wlan.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April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p:txBody>
          <a:bodyPr/>
          <a:lstStyle/>
          <a:p>
            <a:pPr marL="457200" indent="-457200">
              <a:buFont typeface="+mj-lt"/>
              <a:buAutoNum type="arabicPeriod"/>
            </a:pPr>
            <a:r>
              <a:rPr lang="en-US" altLang="en-US" dirty="0">
                <a:latin typeface="+mj-lt"/>
                <a:hlinkClick r:id="rId2"/>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a:t>
            </a:r>
          </a:p>
          <a:p>
            <a:pPr marL="457200" indent="-457200">
              <a:buFont typeface="+mj-lt"/>
              <a:buAutoNum type="arabicPeriod"/>
            </a:pPr>
            <a:r>
              <a:rPr lang="en-US" sz="2400" dirty="0">
                <a:latin typeface="+mj-lt"/>
              </a:rPr>
              <a:t>?? </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722843" y="1085852"/>
            <a:ext cx="10744200" cy="5389562"/>
          </a:xfrm>
        </p:spPr>
        <p:txBody>
          <a:bodyPr/>
          <a:lstStyle/>
          <a:p>
            <a:r>
              <a:rPr lang="it-IT" altLang="en-US" sz="2000" dirty="0"/>
              <a:t>802.11 WG May Interim Teleconferences:</a:t>
            </a:r>
            <a:br>
              <a:rPr lang="it-IT" altLang="en-US" sz="2000" dirty="0"/>
            </a:br>
            <a:r>
              <a:rPr lang="it-IT" altLang="en-US" sz="1600" b="0" i="1" dirty="0"/>
              <a:t>AANI SC -  four meeting slot planned</a:t>
            </a: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Tuesday 11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Wednesday 12 May 2021 19:00-21:00 h ET </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Thursday 13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Monday 17 May 2021 19:00-21:00 h ET</a:t>
            </a:r>
            <a:endParaRPr lang="en-US" sz="1400" dirty="0">
              <a:effectLst/>
              <a:latin typeface="Calibri" panose="020F0502020204030204" pitchFamily="34" charset="0"/>
              <a:ea typeface="Calibri" panose="020F0502020204030204" pitchFamily="34" charset="0"/>
            </a:endParaRPr>
          </a:p>
          <a:p>
            <a:r>
              <a:rPr lang="it-IT" altLang="en-US" sz="2000" dirty="0"/>
              <a:t>AANI SC Teleconference Plan:</a:t>
            </a:r>
            <a:br>
              <a:rPr lang="it-IT" altLang="en-US" sz="2000" dirty="0"/>
            </a:br>
            <a:r>
              <a:rPr lang="it-IT" altLang="en-US" sz="1600" b="0" i="1" dirty="0">
                <a:cs typeface="+mn-cs"/>
              </a:rPr>
              <a:t>WBA LS – 802.11ax technical discussion:</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Wednesday 21 April 2021 9:00-10:00 h ET </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Wednesday 28 April 2021 9:00-10:00 h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Tuesday 4 May 2021 9:00-10:00 h ET</a:t>
            </a:r>
            <a:endParaRPr lang="it-IT" altLang="en-US" sz="1600" b="0" i="1" dirty="0">
              <a:cs typeface="+mn-cs"/>
            </a:endParaRPr>
          </a:p>
          <a:p>
            <a:pPr marL="400050" lvl="1" indent="0"/>
            <a:r>
              <a:rPr lang="it-IT" altLang="en-US" sz="1600" i="1" dirty="0">
                <a:cs typeface="+mn-cs"/>
              </a:rPr>
              <a:t>Technical Report discussion:</a:t>
            </a:r>
          </a:p>
          <a:p>
            <a:pPr lvl="1" indent="-342900">
              <a:spcBef>
                <a:spcPts val="0"/>
              </a:spcBef>
              <a:spcAft>
                <a:spcPts val="0"/>
              </a:spcAft>
              <a:buSzPts val="1000"/>
              <a:buFont typeface="Symbol" panose="05050102010706020507" pitchFamily="18" charset="2"/>
              <a:buChar char=""/>
              <a:tabLst>
                <a:tab pos="457200" algn="l"/>
              </a:tabLst>
            </a:pPr>
            <a:r>
              <a:rPr lang="it-IT" altLang="en-US" sz="1600" b="0" i="1" dirty="0">
                <a:cs typeface="+mn-cs"/>
              </a:rPr>
              <a:t>Contribution driven</a:t>
            </a:r>
            <a:r>
              <a:rPr lang="en-US" sz="1600" dirty="0">
                <a:latin typeface="Times New Roman" panose="02020603050405020304" pitchFamily="18" charset="0"/>
              </a:rPr>
              <a:t> </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Wednesday 21 April 2021 9:00-10:00 h ET </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Wednesday 28 April 2021 9:00-10:00 h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Tuesday 4 May 2021 9:00-10:00 h ET</a:t>
            </a:r>
            <a:r>
              <a:rPr lang="it-IT" altLang="en-US" sz="1400" dirty="0">
                <a:latin typeface="Times New Roman" panose="02020603050405020304" pitchFamily="18" charset="0"/>
              </a:rPr>
              <a:t> </a:t>
            </a: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13</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13 April 2021</a:t>
            </a:r>
          </a:p>
          <a:p>
            <a:pPr algn="ctr"/>
            <a:r>
              <a:rPr lang="en-GB" dirty="0"/>
              <a:t>Teleconference</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April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9855201"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Tuesday 13 April 2021 09:00 – 10:00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Motions discussion, Approval of Minutes, General Status  [10 min.]</a:t>
            </a:r>
          </a:p>
          <a:p>
            <a:pPr marL="857250" lvl="1" indent="-457200">
              <a:spcBef>
                <a:spcPts val="200"/>
              </a:spcBef>
              <a:buFont typeface="Times New Roman" panose="02020603050405020304" pitchFamily="18" charset="0"/>
              <a:buAutoNum type="arabicPeriod"/>
              <a:defRPr/>
            </a:pPr>
            <a:r>
              <a:rPr lang="en-US" altLang="en-US" dirty="0"/>
              <a:t>Contributions:</a:t>
            </a:r>
          </a:p>
          <a:p>
            <a:pPr marL="1257300" lvl="2" indent="-457200">
              <a:spcBef>
                <a:spcPts val="200"/>
              </a:spcBef>
              <a:buFont typeface="+mj-lt"/>
              <a:buAutoNum type="alphaLcParenR"/>
              <a:defRPr/>
            </a:pPr>
            <a:r>
              <a:rPr lang="en-US" altLang="en-US" dirty="0">
                <a:latin typeface="+mj-lt"/>
                <a:hlinkClick r:id="rId3"/>
              </a:rPr>
              <a:t>11-21/0616r0</a:t>
            </a:r>
            <a:r>
              <a:rPr lang="en-US" altLang="en-US" dirty="0">
                <a:latin typeface="+mj-lt"/>
              </a:rPr>
              <a:t> “</a:t>
            </a:r>
            <a:r>
              <a:rPr lang="en-US" b="0" i="0" dirty="0">
                <a:solidFill>
                  <a:srgbClr val="000000"/>
                </a:solidFill>
                <a:effectLst/>
                <a:latin typeface="+mj-lt"/>
              </a:rPr>
              <a:t>802.11ax Features and Applicability to 5G and Wi-Fi Convergence” Osama Aboul-Magd (Huawei Technologies)</a:t>
            </a:r>
          </a:p>
          <a:p>
            <a:pPr marL="857250" lvl="1" indent="-457200">
              <a:spcBef>
                <a:spcPts val="200"/>
              </a:spcBef>
              <a:buFont typeface="+mj-lt"/>
              <a:buAutoNum type="arabicPeriod"/>
              <a:defRPr/>
            </a:pPr>
            <a:r>
              <a:rPr lang="en-US" altLang="en-US" dirty="0"/>
              <a:t>Future Sessions Planning [3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710046" y="1728742"/>
            <a:ext cx="10766303" cy="4921249"/>
          </a:xfrm>
        </p:spPr>
        <p:txBody>
          <a:bodyPr/>
          <a:lstStyle/>
          <a:p>
            <a:pPr marR="0" algn="l"/>
            <a:r>
              <a:rPr lang="en-US" sz="2000" b="0" i="0" u="none" strike="noStrike" baseline="0" dirty="0">
                <a:solidFill>
                  <a:srgbClr val="000000"/>
                </a:solidFill>
                <a:latin typeface="Arial" panose="020B0604020202020204" pitchFamily="34" charset="0"/>
              </a:rPr>
              <a:t>The </a:t>
            </a:r>
            <a:r>
              <a:rPr lang="en-US" sz="2000" b="0" i="0" u="none" strike="noStrike" baseline="0" dirty="0">
                <a:solidFill>
                  <a:srgbClr val="0064FF"/>
                </a:solidFill>
                <a:latin typeface="Arial" panose="020B0604020202020204" pitchFamily="34" charset="0"/>
                <a:hlinkClick r:id="rId2"/>
              </a:rPr>
              <a:t>IEEE-SA Standards Board Bylaws </a:t>
            </a:r>
            <a:r>
              <a:rPr lang="en-US" sz="2000" b="0" dirty="0">
                <a:latin typeface="Arial" panose="020B0604020202020204" pitchFamily="34" charset="0"/>
              </a:rPr>
              <a:t>require </a:t>
            </a:r>
            <a:r>
              <a:rPr lang="en-US" sz="2000" b="0" i="0" u="none" strike="noStrike" baseline="0" dirty="0">
                <a:solidFill>
                  <a:srgbClr val="000000"/>
                </a:solidFill>
                <a:latin typeface="Arial" panose="020B0604020202020204" pitchFamily="34" charset="0"/>
              </a:rPr>
              <a:t>that “</a:t>
            </a:r>
            <a:r>
              <a:rPr lang="en-US" sz="2000" b="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•This means participants: </a:t>
            </a:r>
            <a:r>
              <a:rPr lang="en-US" sz="2000" b="1" i="0" u="none" strike="noStrike" baseline="0" dirty="0">
                <a:solidFill>
                  <a:srgbClr val="00AF4F"/>
                </a:solidFill>
                <a:latin typeface="Arial" panose="020B0604020202020204" pitchFamily="34" charset="0"/>
              </a:rPr>
              <a:t>Shall act &amp; vote </a:t>
            </a:r>
            <a:r>
              <a:rPr lang="en-US" sz="20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marR="0" algn="l"/>
            <a:r>
              <a:rPr lang="en-US" sz="2000" b="1" i="0" u="none" strike="noStrike" baseline="0" dirty="0">
                <a:solidFill>
                  <a:srgbClr val="FF0000"/>
                </a:solidFill>
                <a:latin typeface="Arial" panose="020B0604020202020204" pitchFamily="34" charset="0"/>
              </a:rPr>
              <a:t>Shall not act or vote </a:t>
            </a:r>
            <a:r>
              <a:rPr lang="en-US" sz="20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marR="0" algn="l"/>
            <a:r>
              <a:rPr lang="en-US" sz="2000" b="1" i="0" u="none" strike="noStrike" baseline="0" dirty="0">
                <a:solidFill>
                  <a:srgbClr val="FF0000"/>
                </a:solidFill>
                <a:latin typeface="Arial" panose="020B0604020202020204" pitchFamily="34" charset="0"/>
              </a:rPr>
              <a:t>Shall not direct </a:t>
            </a:r>
            <a:r>
              <a:rPr lang="en-US" sz="20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•By participating in standards activities using the “</a:t>
            </a:r>
            <a:r>
              <a:rPr lang="en-US" sz="2000" b="0" i="1" u="none" strike="noStrike" baseline="0" dirty="0">
                <a:solidFill>
                  <a:srgbClr val="000000"/>
                </a:solidFill>
                <a:latin typeface="Arial" panose="020B0604020202020204" pitchFamily="34" charset="0"/>
              </a:rPr>
              <a:t>individual process</a:t>
            </a:r>
            <a:r>
              <a:rPr lang="en-US" sz="2000" b="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April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246189"/>
            <a:ext cx="10935229" cy="522922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Pending contributions</a:t>
            </a:r>
            <a:r>
              <a:rPr lang="en-US" dirty="0">
                <a:solidFill>
                  <a:srgbClr val="000000"/>
                </a:solidFill>
                <a:effectLst/>
                <a:latin typeface="+mj-lt"/>
                <a:ea typeface="Calibri" panose="020F0502020204030204" pitchFamily="34" charset="0"/>
              </a:rPr>
              <a:t>: </a:t>
            </a:r>
            <a:endParaRPr lang="en-US" sz="2400" dirty="0">
              <a:effectLst/>
              <a:latin typeface="+mj-lt"/>
              <a:ea typeface="Calibri" panose="020F0502020204030204" pitchFamily="34" charset="0"/>
            </a:endParaRPr>
          </a:p>
          <a:p>
            <a:pPr marL="742950" marR="0" lvl="1" indent="-285750">
              <a:spcBef>
                <a:spcPts val="0"/>
              </a:spcBef>
              <a:spcAft>
                <a:spcPts val="0"/>
              </a:spcAft>
              <a:buFont typeface="+mj-lt"/>
              <a:buAutoNum type="arabicPeriod"/>
              <a:tabLst>
                <a:tab pos="914400" algn="l"/>
              </a:tabLst>
            </a:pPr>
            <a:r>
              <a:rPr lang="en-US" dirty="0">
                <a:effectLst/>
                <a:latin typeface="+mj-lt"/>
                <a:ea typeface="Calibri" panose="020F0502020204030204" pitchFamily="34" charset="0"/>
                <a:cs typeface="Times New Roman" panose="02020603050405020304" pitchFamily="18" charset="0"/>
              </a:rPr>
              <a:t>how TCLAS improvements in 802.11-2020 relate to QoS for 5G flows - ??   </a:t>
            </a:r>
          </a:p>
          <a:p>
            <a:pPr marL="742950" marR="0" lvl="1" indent="-285750">
              <a:spcBef>
                <a:spcPts val="0"/>
              </a:spcBef>
              <a:spcAft>
                <a:spcPts val="0"/>
              </a:spcAft>
              <a:buFont typeface="+mj-lt"/>
              <a:buAutoNum type="arabicPeriod"/>
              <a:tabLst>
                <a:tab pos="914400" algn="l"/>
              </a:tabLst>
            </a:pPr>
            <a:endParaRPr lang="en-US" sz="28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4"/>
              </a:rPr>
              <a:t>11-20/0013r11</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Significant discussion was had during the AANI SC teleconference on Monday 15 March 2021.  </a:t>
            </a:r>
          </a:p>
          <a:p>
            <a:pPr marL="400050" lvl="1">
              <a:spcBef>
                <a:spcPts val="0"/>
              </a:spcBef>
              <a:spcAft>
                <a:spcPts val="0"/>
              </a:spcAft>
              <a:buFont typeface="+mj-lt"/>
              <a:buAutoNum type="arabicPeriod"/>
            </a:pPr>
            <a:r>
              <a:rPr lang="en-US" dirty="0">
                <a:latin typeface="+mj-lt"/>
                <a:ea typeface="Calibri" panose="020F0502020204030204" pitchFamily="34" charset="0"/>
              </a:rPr>
              <a:t>At the Tuesday 06 April AANI SC teleconference contribution </a:t>
            </a:r>
            <a:r>
              <a:rPr lang="en-US" altLang="en-US" dirty="0">
                <a:hlinkClick r:id="rId5"/>
              </a:rPr>
              <a:t>11-21/0580r0</a:t>
            </a:r>
            <a:r>
              <a:rPr lang="en-US" altLang="en-US" dirty="0"/>
              <a:t> </a:t>
            </a:r>
            <a:r>
              <a:rPr lang="en-US" altLang="en-US" sz="2000" dirty="0">
                <a:latin typeface="+mj-lt"/>
              </a:rPr>
              <a:t>“</a:t>
            </a:r>
            <a:r>
              <a:rPr lang="en-US" sz="2000" dirty="0">
                <a:latin typeface="+mj-lt"/>
              </a:rPr>
              <a:t>Proposed resolution on the comments of “WLAN/5G interworking report Proposed Way Forward(11-21/0438r0)” Hyun Seo Oh (ETRI), et. al. was discussed and approved by straw poll.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5796744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e36d776-f4f9-4739-bb28-fcc060563e14"/>
    <ds:schemaRef ds:uri="http://www.w3.org/XML/1998/namespace"/>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11978</TotalTime>
  <Words>2127</Words>
  <Application>Microsoft Office PowerPoint</Application>
  <PresentationFormat>Widescreen</PresentationFormat>
  <Paragraphs>213</Paragraphs>
  <Slides>15</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Symbol</vt:lpstr>
      <vt:lpstr>Times New Roman</vt:lpstr>
      <vt:lpstr>Office Theme</vt:lpstr>
      <vt:lpstr>Document</vt:lpstr>
      <vt:lpstr>AANI SC Teleconference Agenda</vt:lpstr>
      <vt:lpstr>Abstract</vt:lpstr>
      <vt:lpstr>Reminders and Rules</vt:lpstr>
      <vt:lpstr>Agenda</vt:lpstr>
      <vt:lpstr>Participants in the IEEE-SA “individual process” shall act independently of others, including employers</vt:lpstr>
      <vt:lpstr>Resources – URLs</vt:lpstr>
      <vt:lpstr>IEEE SA Copyright Policy</vt:lpstr>
      <vt:lpstr>IEEE SA Copyright Policy</vt:lpstr>
      <vt:lpstr>AANI SC Status/Activity</vt:lpstr>
      <vt:lpstr>Contributions</vt:lpstr>
      <vt:lpstr>Straw Poll</vt:lpstr>
      <vt:lpstr>Future Sessions Planning</vt:lpstr>
      <vt:lpstr>Backup slides</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6</cp:revision>
  <dcterms:created xsi:type="dcterms:W3CDTF">2021-01-13T08:32:13Z</dcterms:created>
  <dcterms:modified xsi:type="dcterms:W3CDTF">2021-04-13T01:07:10Z</dcterms:modified>
</cp:coreProperties>
</file>