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87" r:id="rId17"/>
    <p:sldId id="288" r:id="rId18"/>
    <p:sldId id="279"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802.11-21/0651r5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2021-4-12</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0.4</a:t>
            </a:r>
          </a:p>
          <a:p>
            <a:pPr marL="1200150" lvl="2" indent="-342900">
              <a:buFont typeface="Arial" panose="020B0604020202020204" pitchFamily="34" charset="0"/>
              <a:buChar char="•"/>
            </a:pPr>
            <a:r>
              <a:rPr lang="en-GB" altLang="en-US" sz="1200" dirty="0"/>
              <a:t>Doc. 11-21/0724r2</a:t>
            </a:r>
          </a:p>
          <a:p>
            <a:pPr marL="800100" lvl="1" indent="-342900">
              <a:buFont typeface="Arial" panose="020B0604020202020204" pitchFamily="34" charset="0"/>
              <a:buChar char="•"/>
            </a:pPr>
            <a:r>
              <a:rPr lang="en-GB" altLang="en-US" sz="1400" dirty="0"/>
              <a:t>Relayed CCA test results</a:t>
            </a:r>
          </a:p>
          <a:p>
            <a:pPr marL="1200150" lvl="2" indent="-342900">
              <a:buFont typeface="Arial" panose="020B0604020202020204" pitchFamily="34" charset="0"/>
              <a:buChar char="•"/>
            </a:pPr>
            <a:r>
              <a:rPr lang="en-GB" altLang="en-US" sz="1200" dirty="0"/>
              <a:t>Doc. 11-21/722r1</a:t>
            </a:r>
          </a:p>
          <a:p>
            <a:pPr marL="1200150" lvl="2" indent="-342900">
              <a:buFont typeface="Arial" panose="020B0604020202020204" pitchFamily="34" charset="0"/>
              <a:buChar char="•"/>
            </a:pPr>
            <a:r>
              <a:rPr lang="en-GB" altLang="en-US" sz="1200" dirty="0"/>
              <a:t>Doc. 11-21/798r1</a:t>
            </a:r>
          </a:p>
          <a:p>
            <a:pPr marL="1200150" lvl="2" indent="-342900">
              <a:buFont typeface="Arial" panose="020B0604020202020204" pitchFamily="34" charset="0"/>
              <a:buChar char="•"/>
            </a:pPr>
            <a:r>
              <a:rPr lang="en-GB" altLang="en-US" sz="1200" dirty="0"/>
              <a:t>Doc. 11-21/280r3 </a:t>
            </a:r>
          </a:p>
          <a:p>
            <a:pPr marL="1200150" lvl="2" indent="-342900">
              <a:buFont typeface="Arial" panose="020B0604020202020204" pitchFamily="34" charset="0"/>
              <a:buChar char="•"/>
            </a:pPr>
            <a:endParaRPr lang="en-GB" altLang="en-US" sz="1200" dirty="0"/>
          </a:p>
          <a:p>
            <a:pPr marL="800100" lvl="1" indent="-342900">
              <a:buFont typeface="Arial" panose="020B0604020202020204" pitchFamily="34" charset="0"/>
              <a:buChar char="•"/>
            </a:pPr>
            <a:endParaRPr lang="en-GB" altLang="en-US" sz="1400" dirty="0"/>
          </a:p>
          <a:p>
            <a:pPr lvl="1"/>
            <a:r>
              <a:rPr lang="en-GB" altLang="en-US" sz="1400" u="sng" dirty="0"/>
              <a:t>MAC contributions </a:t>
            </a:r>
          </a:p>
          <a:p>
            <a:pPr marL="800100" lvl="1" indent="-342900">
              <a:buFont typeface="Arial" panose="020B0604020202020204" pitchFamily="34" charset="0"/>
              <a:buChar char="•"/>
            </a:pPr>
            <a:r>
              <a:rPr lang="en-GB" altLang="en-US" sz="1400" dirty="0"/>
              <a:t>Update on LC Optimized MAC </a:t>
            </a:r>
          </a:p>
          <a:p>
            <a:pPr marL="800100" lvl="1" indent="-342900">
              <a:buFont typeface="Arial" panose="020B0604020202020204" pitchFamily="34" charset="0"/>
              <a:buChar char="•"/>
            </a:pPr>
            <a:r>
              <a:rPr lang="pt-BR" altLang="en-US" sz="1400" dirty="0"/>
              <a:t>MAC text proposals</a:t>
            </a:r>
          </a:p>
          <a:p>
            <a:pPr marL="1200150" lvl="2" indent="-342900">
              <a:buFont typeface="Arial" panose="020B0604020202020204" pitchFamily="34" charset="0"/>
              <a:buChar char="•"/>
            </a:pPr>
            <a:r>
              <a:rPr lang="pt-BR" altLang="en-US" sz="1200" dirty="0"/>
              <a:t>Doc. 11-20/1772r4</a:t>
            </a:r>
          </a:p>
          <a:p>
            <a:pPr marL="1200150" lvl="2" indent="-342900">
              <a:buFont typeface="Arial" panose="020B0604020202020204" pitchFamily="34" charset="0"/>
              <a:buChar char="•"/>
            </a:pPr>
            <a:r>
              <a:rPr lang="pt-BR" altLang="en-US" sz="1200" dirty="0"/>
              <a:t>Doc. 11-19/846r2</a:t>
            </a:r>
          </a:p>
          <a:p>
            <a:pPr marL="1200150" lvl="2" indent="-342900">
              <a:buFont typeface="Arial" panose="020B0604020202020204" pitchFamily="34" charset="0"/>
              <a:buChar char="•"/>
            </a:pPr>
            <a:r>
              <a:rPr lang="pt-BR" altLang="en-US" sz="1200" dirty="0"/>
              <a:t>Doc. 11-21/545r2</a:t>
            </a:r>
          </a:p>
          <a:p>
            <a:pPr marL="800100" lvl="1" indent="-342900">
              <a:buFont typeface="Arial" panose="020B0604020202020204" pitchFamily="34" charset="0"/>
              <a:buChar char="•"/>
            </a:pPr>
            <a:endParaRPr lang="en-GB" altLang="en-US" sz="1400" dirty="0"/>
          </a:p>
          <a:p>
            <a:pPr marL="457200" lvl="1" indent="0"/>
            <a:endParaRPr lang="en-GB" altLang="en-US" sz="1400" dirty="0"/>
          </a:p>
          <a:p>
            <a:pPr marL="457200" lvl="1" indent="0"/>
            <a:r>
              <a:rPr lang="en-GB" altLang="en-US" sz="1400" u="sng" dirty="0"/>
              <a:t>HE Mode PHY</a:t>
            </a:r>
          </a:p>
          <a:p>
            <a:pPr marL="457200" lvl="1" indent="0"/>
            <a:endParaRPr lang="en-GB" altLang="en-US" sz="1400" dirty="0"/>
          </a:p>
          <a:p>
            <a:pPr marL="457200" lvl="1" indent="0"/>
            <a:r>
              <a:rPr lang="en-GB" altLang="en-US" sz="1400" u="sng" dirty="0"/>
              <a:t>Coexistence of LC CM &amp; LC optional PHY modes</a:t>
            </a:r>
          </a:p>
          <a:p>
            <a:pPr marL="1200150" lvl="2" indent="-342900">
              <a:buFont typeface="Arial" panose="020B0604020202020204" pitchFamily="34" charset="0"/>
              <a:buChar char="•"/>
            </a:pPr>
            <a:r>
              <a:rPr lang="en-GB" altLang="en-US" sz="1400" dirty="0"/>
              <a:t>Doc. 11-21/0812r0</a:t>
            </a:r>
          </a:p>
          <a:p>
            <a:pPr marL="457200" lvl="1" indent="0"/>
            <a:endParaRPr lang="en-GB" altLang="en-US" sz="1400" u="sng" dirty="0"/>
          </a:p>
          <a:p>
            <a:pPr marL="457200" lvl="1" indent="0"/>
            <a:r>
              <a:rPr lang="en-GB" altLang="en-US" sz="1400" u="sng" dirty="0"/>
              <a:t>Retransmitted CCA </a:t>
            </a:r>
          </a:p>
          <a:p>
            <a:pPr lvl="1">
              <a:buFont typeface="Arial" panose="020B0604020202020204" pitchFamily="34" charset="0"/>
              <a:buChar char="•"/>
            </a:pPr>
            <a:r>
              <a:rPr lang="en-GB" altLang="en-US" sz="1400" dirty="0"/>
              <a:t>Doc. 11-21/813r0</a:t>
            </a:r>
          </a:p>
          <a:p>
            <a:pPr lvl="1">
              <a:buFont typeface="Arial" panose="020B0604020202020204" pitchFamily="34" charset="0"/>
              <a:buChar char="•"/>
            </a:pPr>
            <a:r>
              <a:rPr lang="en-GB" altLang="en-US" sz="1400" dirty="0"/>
              <a:t>Doc. 11-21/280r5</a:t>
            </a:r>
          </a:p>
          <a:p>
            <a:pPr marL="457200" lvl="1" indent="0"/>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Timeline for </a:t>
            </a:r>
            <a:r>
              <a:rPr lang="en-GB" altLang="en-US" sz="1400" dirty="0" err="1"/>
              <a:t>TGbb</a:t>
            </a:r>
            <a:r>
              <a:rPr lang="en-GB" altLang="en-US" sz="1400" dirty="0"/>
              <a:t> Draft 1.0 and WG LB</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0.5 from the week</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Comments against D0.4</a:t>
            </a:r>
          </a:p>
          <a:p>
            <a:pPr lvl="2">
              <a:buFont typeface="Arial" panose="020B0604020202020204" pitchFamily="34" charset="0"/>
              <a:buChar char="•"/>
            </a:pPr>
            <a:r>
              <a:rPr lang="en-GB" altLang="en-US" sz="1200" dirty="0"/>
              <a:t>Doc. 11-21/830r1</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plenary meeting, specifically: </a:t>
            </a:r>
          </a:p>
          <a:p>
            <a:r>
              <a:rPr lang="en-GB" altLang="en-US" dirty="0"/>
              <a:t>	doc. 11-21/0446r2</a:t>
            </a:r>
          </a:p>
          <a:p>
            <a:endParaRPr lang="en-GB" altLang="en-US" sz="2000" dirty="0"/>
          </a:p>
          <a:p>
            <a:r>
              <a:rPr lang="en-GB" altLang="en-US" sz="2000" dirty="0"/>
              <a:t>Move: 		Matthias Wendt	</a:t>
            </a:r>
          </a:p>
          <a:p>
            <a:r>
              <a:rPr lang="en-GB" altLang="en-US" sz="2000" dirty="0"/>
              <a:t>Second:		Tuncer Baykas</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Mar. 2021 and May.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Mar. 2021 and the May 2021 meeting, specifically: </a:t>
            </a:r>
          </a:p>
          <a:p>
            <a:r>
              <a:rPr lang="en-GB" altLang="en-US" dirty="0"/>
              <a:t>	doc. 11-21/801r1</a:t>
            </a:r>
          </a:p>
          <a:p>
            <a:r>
              <a:rPr lang="en-GB" altLang="en-US" dirty="0"/>
              <a:t>	doc. 11-21/802r1</a:t>
            </a:r>
          </a:p>
          <a:p>
            <a:endParaRPr lang="en-GB" altLang="en-US" dirty="0"/>
          </a:p>
          <a:p>
            <a:endParaRPr lang="en-GB" altLang="en-US" sz="2000" dirty="0"/>
          </a:p>
          <a:p>
            <a:r>
              <a:rPr lang="en-GB" altLang="en-US" sz="2000" dirty="0"/>
              <a:t>Move: 		Matthias Wendt</a:t>
            </a:r>
          </a:p>
          <a:p>
            <a:r>
              <a:rPr lang="en-GB" altLang="en-US" sz="2000" dirty="0"/>
              <a:t>Second:		Tuncer Baykas</a:t>
            </a:r>
          </a:p>
          <a:p>
            <a:endParaRPr lang="en-GB" altLang="en-US" sz="2000" dirty="0"/>
          </a:p>
          <a:p>
            <a:r>
              <a:rPr lang="en-GB" altLang="en-US" sz="2000" dirty="0"/>
              <a:t>Y / N / A	unanimous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include the content of doc. 11-21/0813r1 and incorporate the changes into Draft 0.5.</a:t>
            </a:r>
          </a:p>
          <a:p>
            <a:endParaRPr lang="en-GB" altLang="en-US" sz="2000" dirty="0"/>
          </a:p>
          <a:p>
            <a:r>
              <a:rPr lang="en-GB" altLang="en-US" sz="2000" dirty="0"/>
              <a:t>Move: 		Nancy Lee</a:t>
            </a:r>
          </a:p>
          <a:p>
            <a:r>
              <a:rPr lang="en-GB" altLang="en-US" sz="2000" dirty="0"/>
              <a:t>Second:		Tuncer Baykas</a:t>
            </a:r>
          </a:p>
          <a:p>
            <a:endParaRPr lang="en-GB" altLang="en-US" sz="2000" dirty="0"/>
          </a:p>
          <a:p>
            <a:r>
              <a:rPr lang="en-GB" altLang="en-US" sz="2000" dirty="0"/>
              <a:t>Y / N / A	unanimous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a:t>
            </a:r>
            <a:r>
              <a:rPr lang="en-GB" altLang="en-US" dirty="0" err="1"/>
              <a:t>TGbb</a:t>
            </a:r>
            <a:r>
              <a:rPr lang="en-GB" altLang="en-US" dirty="0"/>
              <a:t> timeline as proposed in doc. 11-19/1290r9 and the teleconference associated in the document</a:t>
            </a:r>
          </a:p>
          <a:p>
            <a:endParaRPr lang="en-GB" altLang="en-US" sz="2000" dirty="0"/>
          </a:p>
          <a:p>
            <a:r>
              <a:rPr lang="en-GB" altLang="en-US" sz="2000" dirty="0"/>
              <a:t>Move: 		Matthias Wendt</a:t>
            </a:r>
          </a:p>
          <a:p>
            <a:r>
              <a:rPr lang="en-GB" altLang="en-US" sz="2000" dirty="0"/>
              <a:t>Second:		Volker Jungnickel </a:t>
            </a:r>
          </a:p>
          <a:p>
            <a:endParaRPr lang="en-GB" altLang="en-US" sz="2000" dirty="0"/>
          </a:p>
          <a:p>
            <a:r>
              <a:rPr lang="en-GB" altLang="en-US" sz="2000" dirty="0"/>
              <a:t>Y / N / A	unanimous </a:t>
            </a:r>
          </a:p>
        </p:txBody>
      </p:sp>
    </p:spTree>
    <p:extLst>
      <p:ext uri="{BB962C8B-B14F-4D97-AF65-F5344CB8AC3E}">
        <p14:creationId xmlns:p14="http://schemas.microsoft.com/office/powerpoint/2010/main" val="3393214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February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Instruct the Technical Editor to include the agreed comment resolutions in doc. 11-21/0724r3 and incorporate the changes into Draft 0.5.</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00448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1958</Words>
  <Application>Microsoft Office PowerPoint</Application>
  <PresentationFormat>Widescreen</PresentationFormat>
  <Paragraphs>277</Paragraphs>
  <Slides>19</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Monotype Sorts</vt:lpstr>
      <vt:lpstr>Times New Roman</vt:lpstr>
      <vt:lpstr>Office Theme</vt:lpstr>
      <vt:lpstr>Document</vt:lpstr>
      <vt:lpstr>Light Communications Task Group (TGbb)  May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Mar. 2021 meeting</vt:lpstr>
      <vt:lpstr>Motion to approve the minutes between the Mar. 2021 and May. 2021 meeting</vt:lpstr>
      <vt:lpstr>Motion</vt:lpstr>
      <vt:lpstr>Motion</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103</cp:revision>
  <cp:lastPrinted>1601-01-01T00:00:00Z</cp:lastPrinted>
  <dcterms:created xsi:type="dcterms:W3CDTF">2019-08-08T09:50:31Z</dcterms:created>
  <dcterms:modified xsi:type="dcterms:W3CDTF">2021-05-12T16:46:59Z</dcterms:modified>
</cp:coreProperties>
</file>