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78" r:id="rId15"/>
    <p:sldId id="286" r:id="rId16"/>
    <p:sldId id="264" r:id="rId17"/>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88" d="100"/>
          <a:sy n="88" d="100"/>
        </p:scale>
        <p:origin x="106" y="13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April 2021</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April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April 2021</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April 2021</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April 2021</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April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802.11-21/0651r0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May 2021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2021-4-12</a:t>
            </a:r>
          </a:p>
        </p:txBody>
      </p:sp>
      <p:sp>
        <p:nvSpPr>
          <p:cNvPr id="6" name="Date Placeholder 3"/>
          <p:cNvSpPr>
            <a:spLocks noGrp="1"/>
          </p:cNvSpPr>
          <p:nvPr>
            <p:ph type="dt" idx="10"/>
          </p:nvPr>
        </p:nvSpPr>
        <p:spPr/>
        <p:txBody>
          <a:bodyPr/>
          <a:lstStyle/>
          <a:p>
            <a:r>
              <a:rPr lang="en-US"/>
              <a:t>April 2021</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name="Document" r:id="rId3" imgW="10440870" imgH="2539535" progId="Word.Document.8">
                  <p:embed/>
                </p:oleObj>
              </mc:Choice>
              <mc:Fallback>
                <p:oleObj name="Document" r:id="rId3" imgW="10440870" imgH="2539535" progId="Word.Document.8">
                  <p:embed/>
                  <p:pic>
                    <p:nvPicPr>
                      <p:cNvPr id="0" name="Picture 3"/>
                      <p:cNvPicPr>
                        <a:picLocks noChangeAspect="1" noChangeArrowheads="1"/>
                      </p:cNvPicPr>
                      <p:nvPr/>
                    </p:nvPicPr>
                    <p:blipFill>
                      <a:blip r:embed="rId4"/>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878128407"/>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 Harry Bims</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017"/>
          </a:xfrm>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267818"/>
            <a:ext cx="10361084" cy="5113510"/>
          </a:xfrm>
        </p:spPr>
        <p:txBody>
          <a:bodyPr numCol="2">
            <a:normAutofit/>
          </a:bodyPr>
          <a:lstStyle/>
          <a:p>
            <a:r>
              <a:rPr lang="en-GB" altLang="en-US" sz="1400" dirty="0"/>
              <a:t>Agenda Agreement </a:t>
            </a:r>
          </a:p>
          <a:p>
            <a:r>
              <a:rPr lang="en-GB" altLang="en-US" sz="1400" dirty="0"/>
              <a:t>Submissions to be discussed</a:t>
            </a:r>
          </a:p>
          <a:p>
            <a:pPr lvl="1"/>
            <a:r>
              <a:rPr lang="en-GB" altLang="en-US" sz="1400" dirty="0"/>
              <a:t>Meeting minutes approval 	</a:t>
            </a:r>
          </a:p>
          <a:p>
            <a:pPr lvl="1"/>
            <a:r>
              <a:rPr lang="en-GB" altLang="en-US" sz="1400" u="sng" dirty="0"/>
              <a:t>General</a:t>
            </a:r>
            <a:r>
              <a:rPr lang="en-GB" altLang="en-US" sz="1400" dirty="0"/>
              <a:t> </a:t>
            </a:r>
          </a:p>
          <a:p>
            <a:pPr marL="800100" lvl="1" indent="-342900">
              <a:buFont typeface="Arial" panose="020B0604020202020204" pitchFamily="34" charset="0"/>
              <a:buChar char="•"/>
            </a:pPr>
            <a:r>
              <a:rPr lang="en-GB" altLang="en-US" sz="1400" dirty="0"/>
              <a:t>Comments on Draft 0.4</a:t>
            </a:r>
          </a:p>
          <a:p>
            <a:pPr marL="800100" lvl="1" indent="-342900">
              <a:buFont typeface="Arial" panose="020B0604020202020204" pitchFamily="34" charset="0"/>
              <a:buChar char="•"/>
            </a:pPr>
            <a:endParaRPr lang="en-GB" altLang="en-US" sz="1400" dirty="0"/>
          </a:p>
          <a:p>
            <a:pPr lvl="1"/>
            <a:r>
              <a:rPr lang="en-GB" altLang="en-US" sz="1400" u="sng" dirty="0"/>
              <a:t>MAC contributions </a:t>
            </a:r>
          </a:p>
          <a:p>
            <a:pPr marL="800100" lvl="1" indent="-342900">
              <a:buFont typeface="Arial" panose="020B0604020202020204" pitchFamily="34" charset="0"/>
              <a:buChar char="•"/>
            </a:pPr>
            <a:r>
              <a:rPr lang="en-GB" altLang="en-US" sz="1400" dirty="0"/>
              <a:t>Update on LC Optimized MAC </a:t>
            </a:r>
          </a:p>
          <a:p>
            <a:pPr marL="457200" lvl="1" indent="0"/>
            <a:endParaRPr lang="en-GB" altLang="en-US" sz="1400" dirty="0"/>
          </a:p>
          <a:p>
            <a:pPr marL="457200" lvl="1" indent="0"/>
            <a:r>
              <a:rPr lang="en-GB" altLang="en-US" sz="1400" u="sng" dirty="0"/>
              <a:t>HE Mode PHY</a:t>
            </a:r>
          </a:p>
          <a:p>
            <a:pPr marL="457200" lvl="1" indent="0"/>
            <a:endParaRPr lang="en-GB" altLang="en-US" sz="1400" dirty="0"/>
          </a:p>
          <a:p>
            <a:pPr marL="457200" lvl="1" indent="0"/>
            <a:r>
              <a:rPr lang="en-GB" altLang="en-US" sz="1400" u="sng" dirty="0"/>
              <a:t>MOTIONS</a:t>
            </a:r>
          </a:p>
          <a:p>
            <a:pPr lvl="1">
              <a:buFont typeface="Arial" panose="020B0604020202020204" pitchFamily="34" charset="0"/>
              <a:buChar char="•"/>
            </a:pPr>
            <a:r>
              <a:rPr lang="en-GB" altLang="en-US" sz="1400" dirty="0"/>
              <a:t>Approval of meeting minutes </a:t>
            </a:r>
          </a:p>
          <a:p>
            <a:pPr lvl="1">
              <a:buFont typeface="Arial" panose="020B0604020202020204" pitchFamily="34" charset="0"/>
              <a:buChar char="•"/>
            </a:pPr>
            <a:r>
              <a:rPr lang="en-GB" altLang="en-US" sz="1400" dirty="0"/>
              <a:t>Motions to include new text into Draft 0.5 from the week</a:t>
            </a:r>
          </a:p>
          <a:p>
            <a:pPr marL="457200" lvl="1" indent="0"/>
            <a:endParaRPr lang="en-GB" altLang="en-US" sz="1400" dirty="0"/>
          </a:p>
          <a:p>
            <a:pPr marL="457200" lvl="1" indent="0"/>
            <a:r>
              <a:rPr lang="en-GB" altLang="en-US" sz="1400" dirty="0"/>
              <a:t>AOB</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April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0" y="685801"/>
            <a:ext cx="10475383" cy="1065213"/>
          </a:xfrm>
        </p:spPr>
        <p:txBody>
          <a:bodyPr/>
          <a:lstStyle/>
          <a:p>
            <a:pPr algn="l">
              <a:buFontTx/>
              <a:buNone/>
            </a:pPr>
            <a:r>
              <a:rPr lang="en-GB" altLang="en-US" dirty="0"/>
              <a:t>Motion to approve the minutes from the Mar.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from the Mar. 2021 interim meeting, specifically: </a:t>
            </a:r>
          </a:p>
          <a:p>
            <a:r>
              <a:rPr lang="en-GB" altLang="en-US" dirty="0"/>
              <a:t>	doc. 11-21/0446r0</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endParaRPr lang="en-GB" altLang="en-US" dirty="0"/>
          </a:p>
        </p:txBody>
      </p:sp>
    </p:spTree>
    <p:extLst>
      <p:ext uri="{BB962C8B-B14F-4D97-AF65-F5344CB8AC3E}">
        <p14:creationId xmlns:p14="http://schemas.microsoft.com/office/powerpoint/2010/main" val="6983575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81C5080-6252-47AE-9A82-20A4E873BEDD}"/>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57FE376-4E12-4535-825F-B0E7548B181B}"/>
              </a:ext>
            </a:extLst>
          </p:cNvPr>
          <p:cNvSpPr>
            <a:spLocks noGrp="1"/>
          </p:cNvSpPr>
          <p:nvPr>
            <p:ph type="ftr" idx="14"/>
          </p:nvPr>
        </p:nvSpPr>
        <p:spPr/>
        <p:txBody>
          <a:bodyPr/>
          <a:lstStyle/>
          <a:p>
            <a:r>
              <a:rPr lang="en-GB"/>
              <a:t>Nikola Serafimovski, pureLiFi</a:t>
            </a:r>
            <a:endParaRPr lang="en-GB" dirty="0"/>
          </a:p>
        </p:txBody>
      </p:sp>
      <p:sp>
        <p:nvSpPr>
          <p:cNvPr id="6" name="Date Placeholder 5">
            <a:extLst>
              <a:ext uri="{FF2B5EF4-FFF2-40B4-BE49-F238E27FC236}">
                <a16:creationId xmlns:a16="http://schemas.microsoft.com/office/drawing/2014/main" id="{7A1EE4A2-B7A2-4C89-9A27-9B3D1CB01123}"/>
              </a:ext>
            </a:extLst>
          </p:cNvPr>
          <p:cNvSpPr>
            <a:spLocks noGrp="1"/>
          </p:cNvSpPr>
          <p:nvPr>
            <p:ph type="dt" idx="15"/>
          </p:nvPr>
        </p:nvSpPr>
        <p:spPr/>
        <p:txBody>
          <a:bodyPr/>
          <a:lstStyle/>
          <a:p>
            <a:r>
              <a:rPr lang="en-US"/>
              <a:t>April 2021</a:t>
            </a:r>
            <a:endParaRPr lang="en-GB" dirty="0"/>
          </a:p>
        </p:txBody>
      </p:sp>
      <p:sp>
        <p:nvSpPr>
          <p:cNvPr id="7" name="Title 1">
            <a:extLst>
              <a:ext uri="{FF2B5EF4-FFF2-40B4-BE49-F238E27FC236}">
                <a16:creationId xmlns:a16="http://schemas.microsoft.com/office/drawing/2014/main" id="{EF89F126-09CC-4AC9-86E0-C90410694922}"/>
              </a:ext>
            </a:extLst>
          </p:cNvPr>
          <p:cNvSpPr>
            <a:spLocks noGrp="1"/>
          </p:cNvSpPr>
          <p:nvPr>
            <p:ph type="title"/>
          </p:nvPr>
        </p:nvSpPr>
        <p:spPr>
          <a:xfrm>
            <a:off x="914401" y="685801"/>
            <a:ext cx="10361084" cy="1065213"/>
          </a:xfrm>
        </p:spPr>
        <p:txBody>
          <a:bodyPr/>
          <a:lstStyle/>
          <a:p>
            <a:pPr algn="l">
              <a:buFontTx/>
              <a:buNone/>
            </a:pPr>
            <a:r>
              <a:rPr lang="en-GB" altLang="en-US" dirty="0"/>
              <a:t>Motion to approve the minutes between the Jan. 2021 and Mar. 2021 meeting</a:t>
            </a:r>
            <a:endParaRPr lang="en-US" altLang="en-US" dirty="0"/>
          </a:p>
        </p:txBody>
      </p:sp>
      <p:sp>
        <p:nvSpPr>
          <p:cNvPr id="8" name="Content Placeholder 2">
            <a:extLst>
              <a:ext uri="{FF2B5EF4-FFF2-40B4-BE49-F238E27FC236}">
                <a16:creationId xmlns:a16="http://schemas.microsoft.com/office/drawing/2014/main" id="{8A10D6A6-0223-40CC-AA70-EECF4E46564F}"/>
              </a:ext>
            </a:extLst>
          </p:cNvPr>
          <p:cNvSpPr>
            <a:spLocks noGrp="1"/>
          </p:cNvSpPr>
          <p:nvPr>
            <p:ph idx="1"/>
          </p:nvPr>
        </p:nvSpPr>
        <p:spPr>
          <a:xfrm>
            <a:off x="914401" y="1700808"/>
            <a:ext cx="10361084" cy="4113213"/>
          </a:xfrm>
        </p:spPr>
        <p:txBody>
          <a:bodyPr/>
          <a:lstStyle/>
          <a:p>
            <a:r>
              <a:rPr lang="en-GB" altLang="en-US" dirty="0"/>
              <a:t>Approve the minutes between the Mar. 2021 and the May 2021 meeting, specifically: </a:t>
            </a:r>
          </a:p>
          <a:p>
            <a:r>
              <a:rPr lang="en-GB" altLang="en-US" dirty="0"/>
              <a:t>	doc. </a:t>
            </a:r>
          </a:p>
          <a:p>
            <a:endParaRPr lang="en-GB" altLang="en-US" sz="2000" dirty="0"/>
          </a:p>
          <a:p>
            <a:r>
              <a:rPr lang="en-GB" altLang="en-US" sz="2000" dirty="0"/>
              <a:t>Move: 		</a:t>
            </a:r>
          </a:p>
          <a:p>
            <a:r>
              <a:rPr lang="en-GB" altLang="en-US" sz="2000" dirty="0"/>
              <a:t>Second:		</a:t>
            </a:r>
          </a:p>
          <a:p>
            <a:endParaRPr lang="en-GB" altLang="en-US" sz="2000" dirty="0"/>
          </a:p>
          <a:p>
            <a:r>
              <a:rPr lang="en-GB" altLang="en-US" sz="2000" dirty="0"/>
              <a:t>Y / N / A	</a:t>
            </a:r>
          </a:p>
          <a:p>
            <a:r>
              <a:rPr lang="en-GB" altLang="en-US" sz="2000" dirty="0"/>
              <a:t>	</a:t>
            </a:r>
            <a:endParaRPr lang="en-GB" altLang="en-US" dirty="0"/>
          </a:p>
        </p:txBody>
      </p:sp>
    </p:spTree>
    <p:extLst>
      <p:ext uri="{BB962C8B-B14F-4D97-AF65-F5344CB8AC3E}">
        <p14:creationId xmlns:p14="http://schemas.microsoft.com/office/powerpoint/2010/main" val="38222406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teleconferences at the May 2021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April 2021</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1744</Words>
  <Application>Microsoft Office PowerPoint</Application>
  <PresentationFormat>Widescreen</PresentationFormat>
  <Paragraphs>224</Paragraphs>
  <Slides>16</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22" baseType="lpstr">
      <vt:lpstr>Arial</vt:lpstr>
      <vt:lpstr>Calibri</vt:lpstr>
      <vt:lpstr>Monotype Sorts</vt:lpstr>
      <vt:lpstr>Times New Roman</vt:lpstr>
      <vt:lpstr>Office Theme</vt:lpstr>
      <vt:lpstr>Document</vt:lpstr>
      <vt:lpstr>Light Communications Task Group (TGbb)  May 2021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Motion to approve the minutes from the Mar. 2021 meeting</vt:lpstr>
      <vt:lpstr>Motion to approve the minutes between the Jan. 2021 and Mar. 2021 meeting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87</cp:revision>
  <cp:lastPrinted>1601-01-01T00:00:00Z</cp:lastPrinted>
  <dcterms:created xsi:type="dcterms:W3CDTF">2019-08-08T09:50:31Z</dcterms:created>
  <dcterms:modified xsi:type="dcterms:W3CDTF">2021-04-12T07:18:56Z</dcterms:modified>
</cp:coreProperties>
</file>