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2" r:id="rId15"/>
    <p:sldId id="294" r:id="rId16"/>
    <p:sldId id="295" r:id="rId17"/>
    <p:sldId id="296"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0"/>
    <p:restoredTop sz="96786"/>
  </p:normalViewPr>
  <p:slideViewPr>
    <p:cSldViewPr snapToGrid="0" snapToObjects="1">
      <p:cViewPr varScale="1">
        <p:scale>
          <a:sx n="143" d="100"/>
          <a:sy n="143" d="100"/>
        </p:scale>
        <p:origin x="114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0642r4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641-01-00bi-proposed-issues.pptx" TargetMode="External"/><Relationship Id="rId2" Type="http://schemas.openxmlformats.org/officeDocument/2006/relationships/hyperlink" Target="https://mentor.ieee.org/802.11/dcn/20/11-20-0940-00-0rcm-introduction-to-p802e.ppt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1-05-20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56654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2">
                    <a:lumMod val="60000"/>
                    <a:lumOff val="40000"/>
                  </a:schemeClr>
                </a:solidFill>
              </a:rPr>
              <a:t>Thursday May 6, 10:00EDT</a:t>
            </a:r>
            <a:endParaRPr dirty="0">
              <a:solidFill>
                <a:schemeClr val="bg2">
                  <a:lumMod val="60000"/>
                  <a:lumOff val="40000"/>
                </a:schemeClr>
              </a:solidFill>
            </a:endParaRPr>
          </a:p>
          <a:p>
            <a:pPr>
              <a:lnSpc>
                <a:spcPct val="81000"/>
              </a:lnSpc>
              <a:spcBef>
                <a:spcPts val="200"/>
              </a:spcBef>
              <a:defRPr sz="2200" spc="-1">
                <a:latin typeface="Arial"/>
                <a:ea typeface="Arial"/>
                <a:cs typeface="Arial"/>
                <a:sym typeface="Arial"/>
              </a:defRPr>
            </a:pPr>
            <a:endParaRPr dirty="0">
              <a:solidFill>
                <a:schemeClr val="bg2">
                  <a:lumMod val="60000"/>
                  <a:lumOff val="40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2">
                    <a:lumMod val="60000"/>
                    <a:lumOff val="40000"/>
                  </a:schemeClr>
                </a:solidFill>
              </a:rPr>
              <a:t>Administrative</a:t>
            </a:r>
            <a:endParaRPr lang="en-US" sz="2000" dirty="0">
              <a:solidFill>
                <a:schemeClr val="bg2">
                  <a:lumMod val="60000"/>
                  <a:lumOff val="40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2">
                    <a:lumMod val="60000"/>
                    <a:lumOff val="40000"/>
                  </a:schemeClr>
                </a:solidFill>
              </a:rPr>
              <a:t>Note: Plenary session and teleconference minutes to be motioned during Interim session (docs 21/638, 21/732, 21/437 and 21/436)</a:t>
            </a:r>
            <a:endParaRPr sz="2000" dirty="0">
              <a:solidFill>
                <a:schemeClr val="bg2">
                  <a:lumMod val="60000"/>
                  <a:lumOff val="40000"/>
                </a:schemeClr>
              </a:solidFill>
            </a:endParaRPr>
          </a:p>
          <a:p>
            <a:pPr>
              <a:defRPr sz="1500" spc="-1">
                <a:latin typeface="Arial"/>
                <a:ea typeface="Arial"/>
                <a:cs typeface="Arial"/>
                <a:sym typeface="Arial"/>
              </a:defRPr>
            </a:pPr>
            <a:endParaRPr sz="2000" dirty="0">
              <a:solidFill>
                <a:schemeClr val="bg2">
                  <a:lumMod val="60000"/>
                  <a:lumOff val="40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2">
                    <a:lumMod val="60000"/>
                    <a:lumOff val="40000"/>
                  </a:schemeClr>
                </a:solidFill>
              </a:rPr>
              <a:t>Discussion</a:t>
            </a:r>
            <a:endParaRPr lang="en-US" sz="2000" b="1" dirty="0">
              <a:solidFill>
                <a:schemeClr val="bg2">
                  <a:lumMod val="60000"/>
                  <a:lumOff val="40000"/>
                </a:schemeClr>
              </a:solidFill>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9am to 10amEDT Thursday was agreed upon in the last session for May to July</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Proposing the following dates: 5/20, 6/3, 6/17, 7/1</a:t>
            </a:r>
          </a:p>
          <a:p>
            <a:pPr marL="342900" indent="-342900">
              <a:buFont typeface="Arial" panose="020B0604020202020204" pitchFamily="34" charset="0"/>
              <a:buChar char="•"/>
              <a:defRPr sz="1500" spc="-1">
                <a:latin typeface="Arial"/>
                <a:ea typeface="Arial"/>
                <a:cs typeface="Arial"/>
                <a:sym typeface="Arial"/>
              </a:defRPr>
            </a:pPr>
            <a:endParaRPr lang="en-US"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Review call for submissions: any submissions ready for next week?</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1 submission for Wednesday(Jerome) + Use Case template, </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2 submissions for Friday(Antonio, Po-Kai)</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Brainstorming for other avenues to generate submissions</a:t>
            </a:r>
          </a:p>
          <a:p>
            <a:pPr marL="342900" lvl="1"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Liaisons to other groups – response(s) next week, July(WBA)</a:t>
            </a:r>
          </a:p>
          <a:p>
            <a:pPr marL="342900" indent="-342900">
              <a:buFont typeface="Arial" panose="020B0604020202020204" pitchFamily="34" charset="0"/>
              <a:buChar char="•"/>
              <a:defRPr sz="1500" spc="-1">
                <a:latin typeface="Arial"/>
                <a:ea typeface="Arial"/>
                <a:cs typeface="Arial"/>
                <a:sym typeface="Arial"/>
              </a:defRPr>
            </a:pPr>
            <a:endParaRPr lang="en-US"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Adjourn</a:t>
            </a:r>
            <a:endParaRPr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solidFill>
                <a:schemeClr val="bg2">
                  <a:lumMod val="60000"/>
                  <a:lumOff val="40000"/>
                </a:schemeClr>
              </a:solidFill>
            </a:endParaRPr>
          </a:p>
        </p:txBody>
      </p:sp>
    </p:spTree>
    <p:extLst>
      <p:ext uri="{BB962C8B-B14F-4D97-AF65-F5344CB8AC3E}">
        <p14:creationId xmlns:p14="http://schemas.microsoft.com/office/powerpoint/2010/main" val="41870129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54572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Wednesday May 12, 11:15 EDT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Plenary session and teleconference minutes motion for approval (docs 21/638, 21/732, 21/437 and 21/436)</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Motion #1 to approve the minutes documents listed above:</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Moved: Mike </a:t>
            </a:r>
            <a:r>
              <a:rPr lang="en-US" sz="2000" dirty="0" err="1">
                <a:solidFill>
                  <a:schemeClr val="bg1">
                    <a:lumMod val="65000"/>
                  </a:schemeClr>
                </a:solidFill>
              </a:rPr>
              <a:t>Montemurro</a:t>
            </a:r>
            <a:endParaRPr lang="en-US" sz="2000" dirty="0">
              <a:solidFill>
                <a:schemeClr val="bg1">
                  <a:lumMod val="65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Seconded: Stuart Kerry</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Approved by unanimous consent</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Two presentations for today:</a:t>
            </a:r>
          </a:p>
          <a:p>
            <a:pPr marL="457200" indent="-457200">
              <a:buFont typeface="+mj-lt"/>
              <a:buAutoNum type="arabicPeriod"/>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Doc </a:t>
            </a:r>
            <a:r>
              <a:rPr lang="en-US" sz="2000" b="1" spc="-1" dirty="0">
                <a:solidFill>
                  <a:schemeClr val="bg1">
                    <a:lumMod val="65000"/>
                  </a:schemeClr>
                </a:solidFill>
                <a:latin typeface="Times New Roman" panose="02020603050405020304" pitchFamily="18" charset="0"/>
                <a:cs typeface="Times New Roman" panose="02020603050405020304" pitchFamily="18" charset="0"/>
                <a:sym typeface="Arial"/>
              </a:rPr>
              <a:t> 11-20-0940-00 (introduction to 802E),  </a:t>
            </a:r>
          </a:p>
          <a:p>
            <a:pPr marL="342900" lvl="1" indent="-342900">
              <a:buFont typeface="Arial" panose="020B0604020202020204" pitchFamily="34" charset="0"/>
              <a:buChar char="•"/>
              <a:defRPr sz="1500" spc="-1">
                <a:latin typeface="Arial"/>
                <a:ea typeface="Arial"/>
                <a:cs typeface="Arial"/>
                <a:sym typeface="Arial"/>
              </a:defRPr>
            </a:pPr>
            <a:r>
              <a:rPr lang="en-US" sz="1500" u="sng" dirty="0">
                <a:solidFill>
                  <a:schemeClr val="bg1">
                    <a:lumMod val="65000"/>
                  </a:schemeClr>
                </a:solidFill>
                <a:sym typeface="Arial"/>
                <a:hlinkClick r:id="rId2">
                  <a:extLst>
                    <a:ext uri="{A12FA001-AC4F-418D-AE19-62706E023703}">
                      <ahyp:hlinkClr xmlns:ahyp="http://schemas.microsoft.com/office/drawing/2018/hyperlinkcolor" val="tx"/>
                    </a:ext>
                  </a:extLst>
                </a:hlinkClick>
              </a:rPr>
              <a:t>https://mentor.ieee.org/802.11/dcn/20/11-20-0940-00-0rcm-introduction-to-p802e.pptx</a:t>
            </a:r>
            <a:r>
              <a:rPr lang="en-US" sz="2000" b="1" dirty="0">
                <a:solidFill>
                  <a:schemeClr val="bg1">
                    <a:lumMod val="65000"/>
                  </a:schemeClr>
                </a:solidFill>
                <a:latin typeface="Times New Roman" panose="02020603050405020304" pitchFamily="18" charset="0"/>
                <a:cs typeface="Times New Roman" panose="02020603050405020304" pitchFamily="18" charset="0"/>
              </a:rPr>
              <a:t>, </a:t>
            </a:r>
          </a:p>
          <a:p>
            <a:pPr marL="457200" indent="-457200">
              <a:buFont typeface="+mj-lt"/>
              <a:buAutoNum type="arabicPeriod"/>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Doc 11-20-0641-01 (proposed issues),</a:t>
            </a:r>
          </a:p>
          <a:p>
            <a:pPr marL="342900" lvl="1" indent="-342900">
              <a:buFont typeface="Arial" panose="020B0604020202020204" pitchFamily="34" charset="0"/>
              <a:buChar char="•"/>
              <a:defRPr sz="1500" spc="-1">
                <a:latin typeface="Arial"/>
                <a:ea typeface="Arial"/>
                <a:cs typeface="Arial"/>
                <a:sym typeface="Arial"/>
              </a:defRPr>
            </a:pPr>
            <a:r>
              <a:rPr lang="en-US" sz="1500" u="sng" spc="-1" dirty="0">
                <a:solidFill>
                  <a:schemeClr val="bg1">
                    <a:lumMod val="65000"/>
                  </a:schemeClr>
                </a:solidFill>
                <a:latin typeface="Arial"/>
                <a:cs typeface="Arial"/>
                <a:hlinkClick r:id="rId3">
                  <a:extLst>
                    <a:ext uri="{A12FA001-AC4F-418D-AE19-62706E023703}">
                      <ahyp:hlinkClr xmlns:ahyp="http://schemas.microsoft.com/office/drawing/2018/hyperlinkcolor" val="tx"/>
                    </a:ext>
                  </a:extLst>
                </a:hlinkClick>
              </a:rPr>
              <a:t>https://mentor.ieee.org/802.11/dcn/21/11-21-0641-01-00bi-proposed-issues.pptx</a:t>
            </a:r>
            <a:endParaRPr lang="en-US" sz="1500" u="sng" spc="-1" dirty="0">
              <a:solidFill>
                <a:schemeClr val="bg1">
                  <a:lumMod val="65000"/>
                </a:schemeClr>
              </a:solidFill>
              <a:latin typeface="Arial"/>
              <a:cs typeface="Arial"/>
            </a:endParaRPr>
          </a:p>
          <a:p>
            <a:pPr lvl="1">
              <a:defRPr sz="1500" spc="-1">
                <a:latin typeface="Arial"/>
                <a:ea typeface="Arial"/>
                <a:cs typeface="Arial"/>
                <a:sym typeface="Arial"/>
              </a:defRPr>
            </a:pPr>
            <a:endParaRPr lang="en-US" sz="2000" b="1" dirty="0">
              <a:solidFill>
                <a:schemeClr val="bg1">
                  <a:lumMod val="65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Recess</a:t>
            </a:r>
            <a:endParaRPr sz="2000" b="1" dirty="0">
              <a:solidFill>
                <a:schemeClr val="bg1">
                  <a:lumMod val="65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solidFill>
                <a:schemeClr val="bg1">
                  <a:lumMod val="65000"/>
                </a:schemeClr>
              </a:solidFill>
            </a:endParaRPr>
          </a:p>
        </p:txBody>
      </p:sp>
    </p:spTree>
    <p:extLst>
      <p:ext uri="{BB962C8B-B14F-4D97-AF65-F5344CB8AC3E}">
        <p14:creationId xmlns:p14="http://schemas.microsoft.com/office/powerpoint/2010/main" val="118760207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May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2192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kumimoji="0" lang="en-US" sz="22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rPr>
              <a:t>Friday May 14, 11:15 EDT</a:t>
            </a:r>
            <a:endParaRPr kumimoji="0" sz="22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chemeClr val="bg1">
                  <a:lumMod val="50000"/>
                </a:schemeClr>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rPr>
              <a:t>Approval is needed for the May 6 teleconference minutes, doc 21/817r1</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b="1" spc="-1" dirty="0">
                <a:solidFill>
                  <a:schemeClr val="bg1">
                    <a:lumMod val="50000"/>
                  </a:schemeClr>
                </a:solidFill>
                <a:latin typeface="Times New Roman"/>
                <a:cs typeface="Times New Roman"/>
                <a:sym typeface="Times New Roman"/>
              </a:rPr>
              <a:t>Motion #2: A</a:t>
            </a:r>
            <a:r>
              <a:rPr lang="en-US" sz="2000" dirty="0">
                <a:solidFill>
                  <a:schemeClr val="bg1">
                    <a:lumMod val="50000"/>
                  </a:schemeClr>
                </a:solidFill>
              </a:rPr>
              <a:t>pprove the minutes document listed above:</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50000"/>
                  </a:schemeClr>
                </a:solidFill>
              </a:rPr>
              <a:t>Moved: Dan Harkins</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50000"/>
                  </a:schemeClr>
                </a:solidFill>
              </a:rPr>
              <a:t>Seconded: Jarkko </a:t>
            </a:r>
            <a:r>
              <a:rPr lang="en-US" sz="2000" dirty="0" err="1">
                <a:solidFill>
                  <a:schemeClr val="bg1">
                    <a:lumMod val="50000"/>
                  </a:schemeClr>
                </a:solidFill>
              </a:rPr>
              <a:t>Kneckt</a:t>
            </a:r>
            <a:endParaRPr lang="en-US" sz="2000" dirty="0">
              <a:solidFill>
                <a:schemeClr val="bg1">
                  <a:lumMod val="50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50000"/>
                  </a:schemeClr>
                </a:solidFill>
              </a:rPr>
              <a:t>Approved by unanimous consent</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rPr>
              <a:t>Reminder of upcoming teleconferences: </a:t>
            </a:r>
            <a:r>
              <a:rPr lang="en-US" sz="2000" b="1" dirty="0">
                <a:solidFill>
                  <a:schemeClr val="bg1">
                    <a:lumMod val="50000"/>
                  </a:schemeClr>
                </a:solidFill>
                <a:latin typeface="Times New Roman" panose="02020603050405020304" pitchFamily="18" charset="0"/>
                <a:cs typeface="Times New Roman" panose="02020603050405020304" pitchFamily="18" charset="0"/>
              </a:rPr>
              <a:t>5/20, 6/3, 6/17, 7/1</a:t>
            </a:r>
            <a:endParaRPr kumimoji="0" lang="en-US" sz="20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chemeClr val="bg1">
                  <a:lumMod val="50000"/>
                </a:schemeClr>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chemeClr val="bg1">
                  <a:lumMod val="50000"/>
                </a:schemeClr>
              </a:solidFill>
              <a:effectLst/>
              <a:uLnTx/>
              <a:uFillTx/>
              <a:latin typeface="Times New Roman"/>
              <a:cs typeface="Times New Roman"/>
              <a:sym typeface="Times New Roman"/>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chemeClr val="bg1">
                  <a:lumMod val="50000"/>
                </a:schemeClr>
              </a:solidFill>
              <a:effectLst/>
              <a:uLnTx/>
              <a:uFillTx/>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solidFill>
                  <a:schemeClr val="bg1">
                    <a:lumMod val="50000"/>
                  </a:schemeClr>
                </a:solidFill>
                <a:latin typeface="Times New Roman" panose="02020603050405020304" pitchFamily="18" charset="0"/>
                <a:cs typeface="Times New Roman" panose="02020603050405020304" pitchFamily="18" charset="0"/>
                <a:sym typeface="Arial"/>
              </a:rPr>
              <a:t>Doc 21/839r0    (Po-Kai Huang) </a:t>
            </a:r>
          </a:p>
          <a:p>
            <a:pPr marL="342900" indent="-342900">
              <a:buFont typeface="Arial" panose="020B0604020202020204" pitchFamily="34" charset="0"/>
              <a:buChar char="•"/>
              <a:defRPr sz="1500" spc="-1">
                <a:latin typeface="Arial"/>
                <a:ea typeface="Arial"/>
                <a:cs typeface="Arial"/>
                <a:sym typeface="Arial"/>
              </a:defRPr>
            </a:pPr>
            <a:r>
              <a:rPr lang="en-US" sz="2000" b="1" spc="-1" dirty="0">
                <a:solidFill>
                  <a:schemeClr val="bg1">
                    <a:lumMod val="50000"/>
                  </a:schemeClr>
                </a:solidFill>
                <a:latin typeface="Times New Roman" panose="02020603050405020304" pitchFamily="18" charset="0"/>
                <a:cs typeface="Times New Roman" panose="02020603050405020304" pitchFamily="18" charset="0"/>
                <a:sym typeface="Arial"/>
              </a:rPr>
              <a:t>Doc 21/841r0    (Antonio De La Oliva Delgado)</a:t>
            </a:r>
            <a:endParaRPr kumimoji="0" lang="en-US" sz="2000" b="1" i="0" u="none" strike="noStrike" kern="0" cap="none" spc="-1" normalizeH="0" baseline="0" noProof="0" dirty="0">
              <a:ln>
                <a:noFill/>
              </a:ln>
              <a:solidFill>
                <a:schemeClr val="bg1">
                  <a:lumMod val="50000"/>
                </a:schemeClr>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chemeClr val="bg1">
                  <a:lumMod val="50000"/>
                </a:schemeClr>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chemeClr val="bg1">
                  <a:lumMod val="50000"/>
                </a:schemeClr>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chemeClr val="bg1">
                  <a:lumMod val="50000"/>
                </a:schemeClr>
              </a:solidFill>
              <a:effectLst/>
              <a:uLnTx/>
              <a:uFillTx/>
              <a:latin typeface="Arial"/>
              <a:cs typeface="Arial"/>
              <a:sym typeface="Arial"/>
            </a:endParaRPr>
          </a:p>
        </p:txBody>
      </p:sp>
    </p:spTree>
    <p:extLst>
      <p:ext uri="{BB962C8B-B14F-4D97-AF65-F5344CB8AC3E}">
        <p14:creationId xmlns:p14="http://schemas.microsoft.com/office/powerpoint/2010/main" val="391638264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May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43102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b="1" spc="-1" dirty="0">
                <a:latin typeface="Times New Roman"/>
                <a:cs typeface="Times New Roman"/>
                <a:sym typeface="Times New Roman"/>
              </a:rPr>
              <a:t>Thurs</a:t>
            </a: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day May </a:t>
            </a:r>
            <a:r>
              <a:rPr lang="en-US" sz="2200" b="1" spc="-1" dirty="0">
                <a:latin typeface="Times New Roman"/>
                <a:cs typeface="Times New Roman"/>
                <a:sym typeface="Times New Roman"/>
              </a:rPr>
              <a:t>20</a:t>
            </a: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 9:00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500" dirty="0">
                <a:sym typeface="Times New Roman"/>
              </a:rPr>
              <a:t> </a:t>
            </a:r>
            <a:r>
              <a:rPr lang="en-US" sz="2000" b="1" spc="-1" dirty="0">
                <a:latin typeface="Times New Roman"/>
                <a:cs typeface="Times New Roman"/>
                <a:sym typeface="Times New Roman"/>
              </a:rPr>
              <a:t>IEEE Cybersecurity &amp; Privacy Standards Committee chair is interested in opening discussions with </a:t>
            </a:r>
            <a:r>
              <a:rPr lang="en-US" sz="2000" b="1" spc="-1" dirty="0" err="1">
                <a:latin typeface="Times New Roman"/>
                <a:cs typeface="Times New Roman"/>
                <a:sym typeface="Times New Roman"/>
              </a:rPr>
              <a:t>TGbi</a:t>
            </a:r>
            <a:r>
              <a:rPr lang="en-US" sz="2000" b="1" spc="-1" dirty="0">
                <a:latin typeface="Times New Roman"/>
                <a:cs typeface="Times New Roman"/>
                <a:sym typeface="Times New Roman"/>
              </a:rPr>
              <a:t> as they also consider starting their own working group.  </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Reminder of upcoming </a:t>
            </a:r>
            <a:r>
              <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rPr>
              <a:t>teleconferences</a:t>
            </a:r>
            <a:r>
              <a:rPr kumimoji="0" lang="en-US" sz="2000" b="1" i="0" u="none" strike="noStrike" kern="0" cap="none" spc="-1" normalizeH="0" baseline="0" noProof="0">
                <a:ln>
                  <a:noFill/>
                </a:ln>
                <a:solidFill>
                  <a:schemeClr val="tx1"/>
                </a:solidFill>
                <a:effectLst/>
                <a:uLnTx/>
                <a:uFillTx/>
                <a:latin typeface="Times New Roman"/>
                <a:cs typeface="Times New Roman"/>
                <a:sym typeface="Times New Roman"/>
              </a:rPr>
              <a:t>: </a:t>
            </a:r>
            <a:r>
              <a:rPr lang="en-US" sz="2000" b="1">
                <a:solidFill>
                  <a:schemeClr val="tx1"/>
                </a:solidFill>
                <a:latin typeface="Times New Roman" panose="02020603050405020304" pitchFamily="18" charset="0"/>
                <a:cs typeface="Times New Roman" panose="02020603050405020304" pitchFamily="18" charset="0"/>
              </a:rPr>
              <a:t>6/3</a:t>
            </a:r>
            <a:r>
              <a:rPr lang="en-US" sz="2000" b="1" dirty="0">
                <a:solidFill>
                  <a:schemeClr val="tx1"/>
                </a:solidFill>
                <a:latin typeface="Times New Roman" panose="02020603050405020304" pitchFamily="18" charset="0"/>
                <a:cs typeface="Times New Roman" panose="02020603050405020304" pitchFamily="18" charset="0"/>
              </a:rPr>
              <a:t>, 6/17, 7/1</a:t>
            </a:r>
            <a:endPar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Any new topics?</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and Interim session, May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739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May teleconferences and Interim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May 20</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8808</TotalTime>
  <Words>2023</Words>
  <Application>Microsoft Macintosh PowerPoint</Application>
  <PresentationFormat>On-screen Show (4:3)</PresentationFormat>
  <Paragraphs>192</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95</cp:revision>
  <dcterms:modified xsi:type="dcterms:W3CDTF">2021-05-20T12:11:35Z</dcterms:modified>
</cp:coreProperties>
</file>