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2" r:id="rId15"/>
    <p:sldId id="293" r:id="rId16"/>
    <p:sldId id="267"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8"/>
    <p:restoredTop sz="94830"/>
  </p:normalViewPr>
  <p:slideViewPr>
    <p:cSldViewPr snapToGrid="0" snapToObjects="1">
      <p:cViewPr varScale="1">
        <p:scale>
          <a:sx n="117" d="100"/>
          <a:sy n="117" d="100"/>
        </p:scale>
        <p:origin x="209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0642r0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April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1-05-06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115560442"/>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May</a:t>
            </a:r>
            <a:r>
              <a:rPr dirty="0"/>
              <a:t> 202</a:t>
            </a:r>
            <a:r>
              <a:rPr lang="en-US" dirty="0"/>
              <a:t>1</a:t>
            </a:r>
            <a:endParaRPr dirty="0"/>
          </a:p>
        </p:txBody>
      </p:sp>
      <p:sp>
        <p:nvSpPr>
          <p:cNvPr id="82" name="CustomShape 2"/>
          <p:cNvSpPr txBox="1"/>
          <p:nvPr/>
        </p:nvSpPr>
        <p:spPr>
          <a:xfrm>
            <a:off x="342900" y="1287125"/>
            <a:ext cx="8457480" cy="50499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Thursday May 6, 10:00EDT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Note: Plenary session and teleconference minutes to be motioned during Interim session (docs 21/638, 21/732, 21/437 and 21/436)</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9am to 10amEDT Thursday was agreed upon in the last session for May to July</a:t>
            </a:r>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Proposing the following dates: 5/20, 6/3, 6/17, 7/1</a:t>
            </a:r>
          </a:p>
          <a:p>
            <a:pPr marL="342900" indent="-342900">
              <a:buFont typeface="Arial" panose="020B0604020202020204" pitchFamily="34" charset="0"/>
              <a:buChar char="•"/>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Review call for submissions: any submissions ready for next week?</a:t>
            </a:r>
          </a:p>
          <a:p>
            <a:pPr marL="342900"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Brainstorming for other avenues to generate submissions</a:t>
            </a:r>
          </a:p>
          <a:p>
            <a:pPr marL="342900" lvl="1" indent="-342900">
              <a:buFont typeface="Arial" panose="020B0604020202020204" pitchFamily="34" charset="0"/>
              <a:buChar cha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Liaisons to other groups?</a:t>
            </a:r>
          </a:p>
          <a:p>
            <a:pPr marL="342900" indent="-342900">
              <a:buFont typeface="Arial" panose="020B0604020202020204" pitchFamily="34" charset="0"/>
              <a:buChar char="•"/>
              <a:defRPr sz="1500" spc="-1">
                <a:latin typeface="Arial"/>
                <a:ea typeface="Arial"/>
                <a:cs typeface="Arial"/>
                <a:sym typeface="Arial"/>
              </a:defRPr>
            </a:pPr>
            <a:endParaRPr lang="en-US"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418701299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and Interim session, May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May teleconferences and Interim session</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a:t>
            </a:r>
            <a:r>
              <a:rPr lang="en-US" dirty="0"/>
              <a:t>Cox</a:t>
            </a:r>
            <a:r>
              <a:rPr dirty="0"/>
              <a: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May 6</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5919</TotalTime>
  <Words>1742</Words>
  <Application>Microsoft Macintosh PowerPoint</Application>
  <PresentationFormat>On-screen Show (4:3)</PresentationFormat>
  <Paragraphs>138</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71</cp:revision>
  <dcterms:modified xsi:type="dcterms:W3CDTF">2021-05-06T12:41:07Z</dcterms:modified>
</cp:coreProperties>
</file>