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621" r:id="rId3"/>
    <p:sldId id="530" r:id="rId4"/>
    <p:sldId id="619" r:id="rId5"/>
    <p:sldId id="618" r:id="rId6"/>
    <p:sldId id="625" r:id="rId7"/>
    <p:sldId id="627" r:id="rId8"/>
    <p:sldId id="629" r:id="rId9"/>
    <p:sldId id="630" r:id="rId10"/>
    <p:sldId id="632" r:id="rId11"/>
    <p:sldId id="633" r:id="rId12"/>
    <p:sldId id="635" r:id="rId13"/>
    <p:sldId id="620" r:id="rId14"/>
    <p:sldId id="623" r:id="rId15"/>
    <p:sldId id="626" r:id="rId16"/>
    <p:sldId id="262"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327" autoAdjust="0"/>
  </p:normalViewPr>
  <p:slideViewPr>
    <p:cSldViewPr>
      <p:cViewPr varScale="1">
        <p:scale>
          <a:sx n="58" d="100"/>
          <a:sy n="58" d="100"/>
        </p:scale>
        <p:origin x="1296"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7" d="100"/>
          <a:sy n="47" d="100"/>
        </p:scale>
        <p:origin x="2772" y="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5180E45D-9F72-484B-8953-9573C28CE5D6}"/>
    <pc:docChg chg="undo custSel modSld modMainMaster">
      <pc:chgData name="Huang, Po-kai" userId="be743c7d-0ad3-4a01-a6bb-e19e76bd5877" providerId="ADAL" clId="{5180E45D-9F72-484B-8953-9573C28CE5D6}" dt="2021-08-12T17:56:34.361" v="53" actId="20577"/>
      <pc:docMkLst>
        <pc:docMk/>
      </pc:docMkLst>
      <pc:sldChg chg="modSp mod">
        <pc:chgData name="Huang, Po-kai" userId="be743c7d-0ad3-4a01-a6bb-e19e76bd5877" providerId="ADAL" clId="{5180E45D-9F72-484B-8953-9573C28CE5D6}" dt="2021-08-12T17:56:34.361" v="53" actId="20577"/>
        <pc:sldMkLst>
          <pc:docMk/>
          <pc:sldMk cId="0" sldId="256"/>
        </pc:sldMkLst>
        <pc:spChg chg="mod">
          <ac:chgData name="Huang, Po-kai" userId="be743c7d-0ad3-4a01-a6bb-e19e76bd5877" providerId="ADAL" clId="{5180E45D-9F72-484B-8953-9573C28CE5D6}" dt="2021-08-12T17:55:10.859" v="38"/>
          <ac:spMkLst>
            <pc:docMk/>
            <pc:sldMk cId="0" sldId="256"/>
            <ac:spMk id="6" creationId="{00000000-0000-0000-0000-000000000000}"/>
          </ac:spMkLst>
        </pc:spChg>
        <pc:spChg chg="mod">
          <ac:chgData name="Huang, Po-kai" userId="be743c7d-0ad3-4a01-a6bb-e19e76bd5877" providerId="ADAL" clId="{5180E45D-9F72-484B-8953-9573C28CE5D6}" dt="2021-08-12T17:56:34.361" v="53" actId="20577"/>
          <ac:spMkLst>
            <pc:docMk/>
            <pc:sldMk cId="0" sldId="256"/>
            <ac:spMk id="3074" creationId="{00000000-0000-0000-0000-000000000000}"/>
          </ac:spMkLst>
        </pc:spChg>
      </pc:sldChg>
      <pc:sldChg chg="modSp mod">
        <pc:chgData name="Huang, Po-kai" userId="be743c7d-0ad3-4a01-a6bb-e19e76bd5877" providerId="ADAL" clId="{5180E45D-9F72-484B-8953-9573C28CE5D6}" dt="2021-08-12T17:55:18.514" v="40"/>
        <pc:sldMkLst>
          <pc:docMk/>
          <pc:sldMk cId="0" sldId="530"/>
        </pc:sldMkLst>
        <pc:spChg chg="mod">
          <ac:chgData name="Huang, Po-kai" userId="be743c7d-0ad3-4a01-a6bb-e19e76bd5877" providerId="ADAL" clId="{5180E45D-9F72-484B-8953-9573C28CE5D6}" dt="2021-08-12T17:55:18.514" v="40"/>
          <ac:spMkLst>
            <pc:docMk/>
            <pc:sldMk cId="0" sldId="530"/>
            <ac:spMk id="4" creationId="{00000000-0000-0000-0000-000000000000}"/>
          </ac:spMkLst>
        </pc:spChg>
      </pc:sldChg>
      <pc:sldChg chg="modSp mod">
        <pc:chgData name="Huang, Po-kai" userId="be743c7d-0ad3-4a01-a6bb-e19e76bd5877" providerId="ADAL" clId="{5180E45D-9F72-484B-8953-9573C28CE5D6}" dt="2021-08-12T17:55:24.904" v="42"/>
        <pc:sldMkLst>
          <pc:docMk/>
          <pc:sldMk cId="1612213286" sldId="618"/>
        </pc:sldMkLst>
        <pc:spChg chg="mod">
          <ac:chgData name="Huang, Po-kai" userId="be743c7d-0ad3-4a01-a6bb-e19e76bd5877" providerId="ADAL" clId="{5180E45D-9F72-484B-8953-9573C28CE5D6}" dt="2021-08-12T17:55:24.904" v="42"/>
          <ac:spMkLst>
            <pc:docMk/>
            <pc:sldMk cId="1612213286" sldId="618"/>
            <ac:spMk id="6" creationId="{2DACFCAC-0B0F-4004-BCE6-7526408BEC95}"/>
          </ac:spMkLst>
        </pc:spChg>
      </pc:sldChg>
      <pc:sldChg chg="modSp mod">
        <pc:chgData name="Huang, Po-kai" userId="be743c7d-0ad3-4a01-a6bb-e19e76bd5877" providerId="ADAL" clId="{5180E45D-9F72-484B-8953-9573C28CE5D6}" dt="2021-08-12T17:55:22.093" v="41"/>
        <pc:sldMkLst>
          <pc:docMk/>
          <pc:sldMk cId="3646253172" sldId="619"/>
        </pc:sldMkLst>
        <pc:spChg chg="mod">
          <ac:chgData name="Huang, Po-kai" userId="be743c7d-0ad3-4a01-a6bb-e19e76bd5877" providerId="ADAL" clId="{5180E45D-9F72-484B-8953-9573C28CE5D6}" dt="2021-08-12T17:55:22.093" v="41"/>
          <ac:spMkLst>
            <pc:docMk/>
            <pc:sldMk cId="3646253172" sldId="619"/>
            <ac:spMk id="6" creationId="{ECA2FBB4-D08E-EB47-AC82-267620062F02}"/>
          </ac:spMkLst>
        </pc:spChg>
      </pc:sldChg>
      <pc:sldChg chg="modSp mod">
        <pc:chgData name="Huang, Po-kai" userId="be743c7d-0ad3-4a01-a6bb-e19e76bd5877" providerId="ADAL" clId="{5180E45D-9F72-484B-8953-9573C28CE5D6}" dt="2021-08-12T17:55:31.266" v="44"/>
        <pc:sldMkLst>
          <pc:docMk/>
          <pc:sldMk cId="456689081" sldId="620"/>
        </pc:sldMkLst>
        <pc:spChg chg="mod">
          <ac:chgData name="Huang, Po-kai" userId="be743c7d-0ad3-4a01-a6bb-e19e76bd5877" providerId="ADAL" clId="{5180E45D-9F72-484B-8953-9573C28CE5D6}" dt="2021-08-12T17:55:31.266" v="44"/>
          <ac:spMkLst>
            <pc:docMk/>
            <pc:sldMk cId="456689081" sldId="620"/>
            <ac:spMk id="6" creationId="{ECA2FBB4-D08E-EB47-AC82-267620062F02}"/>
          </ac:spMkLst>
        </pc:spChg>
      </pc:sldChg>
      <pc:sldChg chg="modSp mod">
        <pc:chgData name="Huang, Po-kai" userId="be743c7d-0ad3-4a01-a6bb-e19e76bd5877" providerId="ADAL" clId="{5180E45D-9F72-484B-8953-9573C28CE5D6}" dt="2021-08-12T17:55:14.525" v="39"/>
        <pc:sldMkLst>
          <pc:docMk/>
          <pc:sldMk cId="3910328696" sldId="621"/>
        </pc:sldMkLst>
        <pc:spChg chg="mod">
          <ac:chgData name="Huang, Po-kai" userId="be743c7d-0ad3-4a01-a6bb-e19e76bd5877" providerId="ADAL" clId="{5180E45D-9F72-484B-8953-9573C28CE5D6}" dt="2021-08-12T17:55:14.525" v="39"/>
          <ac:spMkLst>
            <pc:docMk/>
            <pc:sldMk cId="3910328696" sldId="621"/>
            <ac:spMk id="6" creationId="{9526EB81-E78D-415F-A743-37548E42B86B}"/>
          </ac:spMkLst>
        </pc:spChg>
        <pc:graphicFrameChg chg="modGraphic">
          <ac:chgData name="Huang, Po-kai" userId="be743c7d-0ad3-4a01-a6bb-e19e76bd5877" providerId="ADAL" clId="{5180E45D-9F72-484B-8953-9573C28CE5D6}" dt="2021-08-12T17:52:38.734" v="13"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5180E45D-9F72-484B-8953-9573C28CE5D6}" dt="2021-08-12T17:55:36.765" v="47"/>
        <pc:sldMkLst>
          <pc:docMk/>
          <pc:sldMk cId="2382947091" sldId="623"/>
        </pc:sldMkLst>
        <pc:spChg chg="mod">
          <ac:chgData name="Huang, Po-kai" userId="be743c7d-0ad3-4a01-a6bb-e19e76bd5877" providerId="ADAL" clId="{5180E45D-9F72-484B-8953-9573C28CE5D6}" dt="2021-08-12T17:55:36.765" v="47"/>
          <ac:spMkLst>
            <pc:docMk/>
            <pc:sldMk cId="2382947091" sldId="623"/>
            <ac:spMk id="6" creationId="{ECA2FBB4-D08E-EB47-AC82-267620062F02}"/>
          </ac:spMkLst>
        </pc:spChg>
      </pc:sldChg>
      <pc:sldChg chg="modSp mod">
        <pc:chgData name="Huang, Po-kai" userId="be743c7d-0ad3-4a01-a6bb-e19e76bd5877" providerId="ADAL" clId="{5180E45D-9F72-484B-8953-9573C28CE5D6}" dt="2021-08-12T17:55:28.098" v="43"/>
        <pc:sldMkLst>
          <pc:docMk/>
          <pc:sldMk cId="1116310346" sldId="625"/>
        </pc:sldMkLst>
        <pc:spChg chg="mod">
          <ac:chgData name="Huang, Po-kai" userId="be743c7d-0ad3-4a01-a6bb-e19e76bd5877" providerId="ADAL" clId="{5180E45D-9F72-484B-8953-9573C28CE5D6}" dt="2021-08-12T17:55:28.098" v="43"/>
          <ac:spMkLst>
            <pc:docMk/>
            <pc:sldMk cId="1116310346" sldId="625"/>
            <ac:spMk id="6" creationId="{BC766868-C5C8-41A5-8BFE-B2BE7C024FC0}"/>
          </ac:spMkLst>
        </pc:spChg>
      </pc:sldChg>
      <pc:sldMasterChg chg="modSp mod modSldLayout">
        <pc:chgData name="Huang, Po-kai" userId="be743c7d-0ad3-4a01-a6bb-e19e76bd5877" providerId="ADAL" clId="{5180E45D-9F72-484B-8953-9573C28CE5D6}" dt="2021-08-12T17:55:06.946" v="37"/>
        <pc:sldMasterMkLst>
          <pc:docMk/>
          <pc:sldMasterMk cId="0" sldId="2147483648"/>
        </pc:sldMasterMkLst>
        <pc:spChg chg="mod">
          <ac:chgData name="Huang, Po-kai" userId="be743c7d-0ad3-4a01-a6bb-e19e76bd5877" providerId="ADAL" clId="{5180E45D-9F72-484B-8953-9573C28CE5D6}" dt="2021-08-12T17:54:00.683" v="27" actId="20577"/>
          <ac:spMkLst>
            <pc:docMk/>
            <pc:sldMasterMk cId="0" sldId="2147483648"/>
            <ac:spMk id="1027" creationId="{00000000-0000-0000-0000-000000000000}"/>
          </ac:spMkLst>
        </pc:spChg>
        <pc:sldLayoutChg chg="modSp mod">
          <pc:chgData name="Huang, Po-kai" userId="be743c7d-0ad3-4a01-a6bb-e19e76bd5877" providerId="ADAL" clId="{5180E45D-9F72-484B-8953-9573C28CE5D6}" dt="2021-08-12T17:53:54.887" v="20" actId="20577"/>
          <pc:sldLayoutMkLst>
            <pc:docMk/>
            <pc:sldMasterMk cId="0" sldId="2147483648"/>
            <pc:sldLayoutMk cId="0" sldId="2147483649"/>
          </pc:sldLayoutMkLst>
          <pc:spChg chg="mod">
            <ac:chgData name="Huang, Po-kai" userId="be743c7d-0ad3-4a01-a6bb-e19e76bd5877" providerId="ADAL" clId="{5180E45D-9F72-484B-8953-9573C28CE5D6}" dt="2021-08-12T17:53:54.887" v="20" actId="20577"/>
            <ac:spMkLst>
              <pc:docMk/>
              <pc:sldMasterMk cId="0" sldId="2147483648"/>
              <pc:sldLayoutMk cId="0" sldId="2147483649"/>
              <ac:spMk id="4" creationId="{00000000-0000-0000-0000-000000000000}"/>
            </ac:spMkLst>
          </pc:spChg>
        </pc:sldLayoutChg>
        <pc:sldLayoutChg chg="modSp mod">
          <pc:chgData name="Huang, Po-kai" userId="be743c7d-0ad3-4a01-a6bb-e19e76bd5877" providerId="ADAL" clId="{5180E45D-9F72-484B-8953-9573C28CE5D6}" dt="2021-08-12T17:54:24.728" v="28"/>
          <pc:sldLayoutMkLst>
            <pc:docMk/>
            <pc:sldMasterMk cId="0" sldId="2147483648"/>
            <pc:sldLayoutMk cId="0" sldId="2147483650"/>
          </pc:sldLayoutMkLst>
          <pc:spChg chg="mod">
            <ac:chgData name="Huang, Po-kai" userId="be743c7d-0ad3-4a01-a6bb-e19e76bd5877" providerId="ADAL" clId="{5180E45D-9F72-484B-8953-9573C28CE5D6}" dt="2021-08-12T17:54:24.728" v="28"/>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5180E45D-9F72-484B-8953-9573C28CE5D6}" dt="2021-08-12T17:54:28.356" v="30"/>
          <pc:sldLayoutMkLst>
            <pc:docMk/>
            <pc:sldMasterMk cId="0" sldId="2147483648"/>
            <pc:sldLayoutMk cId="0" sldId="2147483651"/>
          </pc:sldLayoutMkLst>
          <pc:spChg chg="mod">
            <ac:chgData name="Huang, Po-kai" userId="be743c7d-0ad3-4a01-a6bb-e19e76bd5877" providerId="ADAL" clId="{5180E45D-9F72-484B-8953-9573C28CE5D6}" dt="2021-08-12T17:54:28.356" v="30"/>
            <ac:spMkLst>
              <pc:docMk/>
              <pc:sldMasterMk cId="0" sldId="2147483648"/>
              <pc:sldLayoutMk cId="0" sldId="2147483651"/>
              <ac:spMk id="4" creationId="{00000000-0000-0000-0000-000000000000}"/>
            </ac:spMkLst>
          </pc:spChg>
        </pc:sldLayoutChg>
        <pc:sldLayoutChg chg="modSp mod">
          <pc:chgData name="Huang, Po-kai" userId="be743c7d-0ad3-4a01-a6bb-e19e76bd5877" providerId="ADAL" clId="{5180E45D-9F72-484B-8953-9573C28CE5D6}" dt="2021-08-12T17:54:34.357" v="31"/>
          <pc:sldLayoutMkLst>
            <pc:docMk/>
            <pc:sldMasterMk cId="0" sldId="2147483648"/>
            <pc:sldLayoutMk cId="0" sldId="2147483652"/>
          </pc:sldLayoutMkLst>
          <pc:spChg chg="mod">
            <ac:chgData name="Huang, Po-kai" userId="be743c7d-0ad3-4a01-a6bb-e19e76bd5877" providerId="ADAL" clId="{5180E45D-9F72-484B-8953-9573C28CE5D6}" dt="2021-08-12T17:54:34.357" v="31"/>
            <ac:spMkLst>
              <pc:docMk/>
              <pc:sldMasterMk cId="0" sldId="2147483648"/>
              <pc:sldLayoutMk cId="0" sldId="2147483652"/>
              <ac:spMk id="5" creationId="{00000000-0000-0000-0000-000000000000}"/>
            </ac:spMkLst>
          </pc:spChg>
        </pc:sldLayoutChg>
        <pc:sldLayoutChg chg="modSp mod">
          <pc:chgData name="Huang, Po-kai" userId="be743c7d-0ad3-4a01-a6bb-e19e76bd5877" providerId="ADAL" clId="{5180E45D-9F72-484B-8953-9573C28CE5D6}" dt="2021-08-12T17:54:51.339" v="32"/>
          <pc:sldLayoutMkLst>
            <pc:docMk/>
            <pc:sldMasterMk cId="0" sldId="2147483648"/>
            <pc:sldLayoutMk cId="0" sldId="2147483653"/>
          </pc:sldLayoutMkLst>
          <pc:spChg chg="mod">
            <ac:chgData name="Huang, Po-kai" userId="be743c7d-0ad3-4a01-a6bb-e19e76bd5877" providerId="ADAL" clId="{5180E45D-9F72-484B-8953-9573C28CE5D6}" dt="2021-08-12T17:54:51.339" v="32"/>
            <ac:spMkLst>
              <pc:docMk/>
              <pc:sldMasterMk cId="0" sldId="2147483648"/>
              <pc:sldLayoutMk cId="0" sldId="2147483653"/>
              <ac:spMk id="7" creationId="{00000000-0000-0000-0000-000000000000}"/>
            </ac:spMkLst>
          </pc:spChg>
        </pc:sldLayoutChg>
        <pc:sldLayoutChg chg="modSp mod">
          <pc:chgData name="Huang, Po-kai" userId="be743c7d-0ad3-4a01-a6bb-e19e76bd5877" providerId="ADAL" clId="{5180E45D-9F72-484B-8953-9573C28CE5D6}" dt="2021-08-12T17:54:54.194" v="33"/>
          <pc:sldLayoutMkLst>
            <pc:docMk/>
            <pc:sldMasterMk cId="0" sldId="2147483648"/>
            <pc:sldLayoutMk cId="0" sldId="2147483654"/>
          </pc:sldLayoutMkLst>
          <pc:spChg chg="mod">
            <ac:chgData name="Huang, Po-kai" userId="be743c7d-0ad3-4a01-a6bb-e19e76bd5877" providerId="ADAL" clId="{5180E45D-9F72-484B-8953-9573C28CE5D6}" dt="2021-08-12T17:54:54.194" v="33"/>
            <ac:spMkLst>
              <pc:docMk/>
              <pc:sldMasterMk cId="0" sldId="2147483648"/>
              <pc:sldLayoutMk cId="0" sldId="2147483654"/>
              <ac:spMk id="3" creationId="{00000000-0000-0000-0000-000000000000}"/>
            </ac:spMkLst>
          </pc:spChg>
        </pc:sldLayoutChg>
        <pc:sldLayoutChg chg="modSp mod">
          <pc:chgData name="Huang, Po-kai" userId="be743c7d-0ad3-4a01-a6bb-e19e76bd5877" providerId="ADAL" clId="{5180E45D-9F72-484B-8953-9573C28CE5D6}" dt="2021-08-12T17:54:57.750" v="35"/>
          <pc:sldLayoutMkLst>
            <pc:docMk/>
            <pc:sldMasterMk cId="0" sldId="2147483648"/>
            <pc:sldLayoutMk cId="0" sldId="2147483655"/>
          </pc:sldLayoutMkLst>
          <pc:spChg chg="mod">
            <ac:chgData name="Huang, Po-kai" userId="be743c7d-0ad3-4a01-a6bb-e19e76bd5877" providerId="ADAL" clId="{5180E45D-9F72-484B-8953-9573C28CE5D6}" dt="2021-08-12T17:54:57.750" v="35"/>
            <ac:spMkLst>
              <pc:docMk/>
              <pc:sldMasterMk cId="0" sldId="2147483648"/>
              <pc:sldLayoutMk cId="0" sldId="2147483655"/>
              <ac:spMk id="2" creationId="{00000000-0000-0000-0000-000000000000}"/>
            </ac:spMkLst>
          </pc:spChg>
        </pc:sldLayoutChg>
        <pc:sldLayoutChg chg="modSp mod">
          <pc:chgData name="Huang, Po-kai" userId="be743c7d-0ad3-4a01-a6bb-e19e76bd5877" providerId="ADAL" clId="{5180E45D-9F72-484B-8953-9573C28CE5D6}" dt="2021-08-12T17:55:02.260" v="36"/>
          <pc:sldLayoutMkLst>
            <pc:docMk/>
            <pc:sldMasterMk cId="0" sldId="2147483648"/>
            <pc:sldLayoutMk cId="0" sldId="2147483658"/>
          </pc:sldLayoutMkLst>
          <pc:spChg chg="mod">
            <ac:chgData name="Huang, Po-kai" userId="be743c7d-0ad3-4a01-a6bb-e19e76bd5877" providerId="ADAL" clId="{5180E45D-9F72-484B-8953-9573C28CE5D6}" dt="2021-08-12T17:55:02.260" v="36"/>
            <ac:spMkLst>
              <pc:docMk/>
              <pc:sldMasterMk cId="0" sldId="2147483648"/>
              <pc:sldLayoutMk cId="0" sldId="2147483658"/>
              <ac:spMk id="4" creationId="{00000000-0000-0000-0000-000000000000}"/>
            </ac:spMkLst>
          </pc:spChg>
        </pc:sldLayoutChg>
        <pc:sldLayoutChg chg="modSp mod">
          <pc:chgData name="Huang, Po-kai" userId="be743c7d-0ad3-4a01-a6bb-e19e76bd5877" providerId="ADAL" clId="{5180E45D-9F72-484B-8953-9573C28CE5D6}" dt="2021-08-12T17:55:06.946" v="37"/>
          <pc:sldLayoutMkLst>
            <pc:docMk/>
            <pc:sldMasterMk cId="0" sldId="2147483648"/>
            <pc:sldLayoutMk cId="0" sldId="2147483659"/>
          </pc:sldLayoutMkLst>
          <pc:spChg chg="mod">
            <ac:chgData name="Huang, Po-kai" userId="be743c7d-0ad3-4a01-a6bb-e19e76bd5877" providerId="ADAL" clId="{5180E45D-9F72-484B-8953-9573C28CE5D6}" dt="2021-08-12T17:55:06.946" v="37"/>
            <ac:spMkLst>
              <pc:docMk/>
              <pc:sldMasterMk cId="0" sldId="2147483648"/>
              <pc:sldLayoutMk cId="0" sldId="2147483659"/>
              <ac:spMk id="4" creationId="{00000000-0000-0000-0000-000000000000}"/>
            </ac:spMkLst>
          </pc:spChg>
        </pc:sldLayoutChg>
      </pc:sldMasterChg>
    </pc:docChg>
  </pc:docChgLst>
  <pc:docChgLst>
    <pc:chgData name="Huang, Po-kai" userId="be743c7d-0ad3-4a01-a6bb-e19e76bd5877" providerId="ADAL" clId="{8AABE4A9-7C3A-4CA6-8F62-353A89C9B92F}"/>
    <pc:docChg chg="undo custSel addSld delSld modSld modMainMaster">
      <pc:chgData name="Huang, Po-kai" userId="be743c7d-0ad3-4a01-a6bb-e19e76bd5877" providerId="ADAL" clId="{8AABE4A9-7C3A-4CA6-8F62-353A89C9B92F}" dt="2021-05-21T22:15:44.654" v="395" actId="20577"/>
      <pc:docMkLst>
        <pc:docMk/>
      </pc:docMkLst>
      <pc:sldChg chg="modSp mod">
        <pc:chgData name="Huang, Po-kai" userId="be743c7d-0ad3-4a01-a6bb-e19e76bd5877" providerId="ADAL" clId="{8AABE4A9-7C3A-4CA6-8F62-353A89C9B92F}" dt="2021-05-21T22:15:44.654" v="395" actId="20577"/>
        <pc:sldMkLst>
          <pc:docMk/>
          <pc:sldMk cId="0" sldId="256"/>
        </pc:sldMkLst>
        <pc:spChg chg="mod">
          <ac:chgData name="Huang, Po-kai" userId="be743c7d-0ad3-4a01-a6bb-e19e76bd5877" providerId="ADAL" clId="{8AABE4A9-7C3A-4CA6-8F62-353A89C9B92F}" dt="2021-05-21T22:15:44.654" v="395" actId="20577"/>
          <ac:spMkLst>
            <pc:docMk/>
            <pc:sldMk cId="0" sldId="256"/>
            <ac:spMk id="3074" creationId="{00000000-0000-0000-0000-000000000000}"/>
          </ac:spMkLst>
        </pc:spChg>
        <pc:graphicFrameChg chg="mod">
          <ac:chgData name="Huang, Po-kai" userId="be743c7d-0ad3-4a01-a6bb-e19e76bd5877" providerId="ADAL" clId="{8AABE4A9-7C3A-4CA6-8F62-353A89C9B92F}" dt="2021-05-21T22:13:25.928" v="387"/>
          <ac:graphicFrameMkLst>
            <pc:docMk/>
            <pc:sldMk cId="0" sldId="256"/>
            <ac:graphicFrameMk id="3075" creationId="{00000000-0000-0000-0000-000000000000}"/>
          </ac:graphicFrameMkLst>
        </pc:graphicFrameChg>
      </pc:sldChg>
      <pc:sldChg chg="modSp mod">
        <pc:chgData name="Huang, Po-kai" userId="be743c7d-0ad3-4a01-a6bb-e19e76bd5877" providerId="ADAL" clId="{8AABE4A9-7C3A-4CA6-8F62-353A89C9B92F}" dt="2021-05-21T22:12:45.436" v="386" actId="20577"/>
        <pc:sldMkLst>
          <pc:docMk/>
          <pc:sldMk cId="1612213286" sldId="618"/>
        </pc:sldMkLst>
        <pc:spChg chg="mod">
          <ac:chgData name="Huang, Po-kai" userId="be743c7d-0ad3-4a01-a6bb-e19e76bd5877" providerId="ADAL" clId="{8AABE4A9-7C3A-4CA6-8F62-353A89C9B92F}" dt="2021-05-21T22:12:45.436" v="386" actId="20577"/>
          <ac:spMkLst>
            <pc:docMk/>
            <pc:sldMk cId="1612213286" sldId="618"/>
            <ac:spMk id="3" creationId="{1D165AC7-E4EC-4AE6-BDBA-F236DC880E8F}"/>
          </ac:spMkLst>
        </pc:spChg>
      </pc:sldChg>
      <pc:sldChg chg="addSp delSp modSp new mod">
        <pc:chgData name="Huang, Po-kai" userId="be743c7d-0ad3-4a01-a6bb-e19e76bd5877" providerId="ADAL" clId="{8AABE4A9-7C3A-4CA6-8F62-353A89C9B92F}" dt="2021-05-21T22:08:29.306" v="323" actId="20577"/>
        <pc:sldMkLst>
          <pc:docMk/>
          <pc:sldMk cId="3910328696" sldId="621"/>
        </pc:sldMkLst>
        <pc:spChg chg="mod">
          <ac:chgData name="Huang, Po-kai" userId="be743c7d-0ad3-4a01-a6bb-e19e76bd5877" providerId="ADAL" clId="{8AABE4A9-7C3A-4CA6-8F62-353A89C9B92F}" dt="2021-05-21T21:53:47.550" v="17" actId="20577"/>
          <ac:spMkLst>
            <pc:docMk/>
            <pc:sldMk cId="3910328696" sldId="621"/>
            <ac:spMk id="2" creationId="{391BD213-037F-4259-96A1-752314BEF161}"/>
          </ac:spMkLst>
        </pc:spChg>
        <pc:spChg chg="del">
          <ac:chgData name="Huang, Po-kai" userId="be743c7d-0ad3-4a01-a6bb-e19e76bd5877" providerId="ADAL" clId="{8AABE4A9-7C3A-4CA6-8F62-353A89C9B92F}" dt="2021-05-21T21:53:56.842" v="18" actId="3680"/>
          <ac:spMkLst>
            <pc:docMk/>
            <pc:sldMk cId="3910328696" sldId="621"/>
            <ac:spMk id="3" creationId="{CF43354F-D601-468F-95BC-065AD654DF23}"/>
          </ac:spMkLst>
        </pc:spChg>
        <pc:graphicFrameChg chg="add mod ord modGraphic">
          <ac:chgData name="Huang, Po-kai" userId="be743c7d-0ad3-4a01-a6bb-e19e76bd5877" providerId="ADAL" clId="{8AABE4A9-7C3A-4CA6-8F62-353A89C9B92F}" dt="2021-05-21T22:08:29.306" v="323" actId="20577"/>
          <ac:graphicFrameMkLst>
            <pc:docMk/>
            <pc:sldMk cId="3910328696" sldId="621"/>
            <ac:graphicFrameMk id="7" creationId="{98C27A04-711A-4F81-948E-0B415A8B70A3}"/>
          </ac:graphicFrameMkLst>
        </pc:graphicFrameChg>
      </pc:sldChg>
      <pc:sldChg chg="modSp new del mod">
        <pc:chgData name="Huang, Po-kai" userId="be743c7d-0ad3-4a01-a6bb-e19e76bd5877" providerId="ADAL" clId="{8AABE4A9-7C3A-4CA6-8F62-353A89C9B92F}" dt="2021-05-21T22:04:37.294" v="229" actId="47"/>
        <pc:sldMkLst>
          <pc:docMk/>
          <pc:sldMk cId="1317428859" sldId="622"/>
        </pc:sldMkLst>
        <pc:spChg chg="mod">
          <ac:chgData name="Huang, Po-kai" userId="be743c7d-0ad3-4a01-a6bb-e19e76bd5877" providerId="ADAL" clId="{8AABE4A9-7C3A-4CA6-8F62-353A89C9B92F}" dt="2021-05-21T22:04:18.875" v="227" actId="21"/>
          <ac:spMkLst>
            <pc:docMk/>
            <pc:sldMk cId="1317428859" sldId="622"/>
            <ac:spMk id="3" creationId="{3DC9D36C-21BF-4CF3-841F-4F74AF708606}"/>
          </ac:spMkLst>
        </pc:spChg>
      </pc:sldChg>
      <pc:sldChg chg="modSp add mod">
        <pc:chgData name="Huang, Po-kai" userId="be743c7d-0ad3-4a01-a6bb-e19e76bd5877" providerId="ADAL" clId="{8AABE4A9-7C3A-4CA6-8F62-353A89C9B92F}" dt="2021-05-21T22:10:36.172" v="354" actId="20577"/>
        <pc:sldMkLst>
          <pc:docMk/>
          <pc:sldMk cId="2382947091" sldId="623"/>
        </pc:sldMkLst>
        <pc:spChg chg="mod">
          <ac:chgData name="Huang, Po-kai" userId="be743c7d-0ad3-4a01-a6bb-e19e76bd5877" providerId="ADAL" clId="{8AABE4A9-7C3A-4CA6-8F62-353A89C9B92F}" dt="2021-05-21T22:05:05.599" v="231"/>
          <ac:spMkLst>
            <pc:docMk/>
            <pc:sldMk cId="2382947091" sldId="623"/>
            <ac:spMk id="2" creationId="{47FA1366-EADD-7D42-BE94-6510A44883AC}"/>
          </ac:spMkLst>
        </pc:spChg>
        <pc:spChg chg="mod">
          <ac:chgData name="Huang, Po-kai" userId="be743c7d-0ad3-4a01-a6bb-e19e76bd5877" providerId="ADAL" clId="{8AABE4A9-7C3A-4CA6-8F62-353A89C9B92F}" dt="2021-05-21T22:10:36.172" v="354" actId="20577"/>
          <ac:spMkLst>
            <pc:docMk/>
            <pc:sldMk cId="2382947091" sldId="623"/>
            <ac:spMk id="3" creationId="{0A69CB4B-D671-8C49-953B-AAF1129E95AD}"/>
          </ac:spMkLst>
        </pc:spChg>
      </pc:sldChg>
      <pc:sldMasterChg chg="modSp mod">
        <pc:chgData name="Huang, Po-kai" userId="be743c7d-0ad3-4a01-a6bb-e19e76bd5877" providerId="ADAL" clId="{8AABE4A9-7C3A-4CA6-8F62-353A89C9B92F}" dt="2021-05-21T22:05:39.589" v="234" actId="20577"/>
        <pc:sldMasterMkLst>
          <pc:docMk/>
          <pc:sldMasterMk cId="0" sldId="2147483648"/>
        </pc:sldMasterMkLst>
        <pc:spChg chg="mod">
          <ac:chgData name="Huang, Po-kai" userId="be743c7d-0ad3-4a01-a6bb-e19e76bd5877" providerId="ADAL" clId="{8AABE4A9-7C3A-4CA6-8F62-353A89C9B92F}" dt="2021-05-21T22:05:39.589" v="234" actId="20577"/>
          <ac:spMkLst>
            <pc:docMk/>
            <pc:sldMasterMk cId="0" sldId="2147483648"/>
            <ac:spMk id="10" creationId="{00000000-0000-0000-0000-000000000000}"/>
          </ac:spMkLst>
        </pc:spChg>
      </pc:sldMasterChg>
    </pc:docChg>
  </pc:docChgLst>
  <pc:docChgLst>
    <pc:chgData name="Huang, Po-kai" userId="be743c7d-0ad3-4a01-a6bb-e19e76bd5877" providerId="ADAL" clId="{613B54EA-F3B0-482A-A9A2-546D4E7EDDAE}"/>
    <pc:docChg chg="addSld modSld">
      <pc:chgData name="Huang, Po-kai" userId="be743c7d-0ad3-4a01-a6bb-e19e76bd5877" providerId="ADAL" clId="{613B54EA-F3B0-482A-A9A2-546D4E7EDDAE}" dt="2021-10-07T16:17:01.160" v="62" actId="20577"/>
      <pc:docMkLst>
        <pc:docMk/>
      </pc:docMkLst>
      <pc:sldChg chg="modSp mod">
        <pc:chgData name="Huang, Po-kai" userId="be743c7d-0ad3-4a01-a6bb-e19e76bd5877" providerId="ADAL" clId="{613B54EA-F3B0-482A-A9A2-546D4E7EDDAE}" dt="2021-10-07T16:14:01.718" v="40" actId="20577"/>
        <pc:sldMkLst>
          <pc:docMk/>
          <pc:sldMk cId="3910328696" sldId="621"/>
        </pc:sldMkLst>
        <pc:graphicFrameChg chg="mod modGraphic">
          <ac:chgData name="Huang, Po-kai" userId="be743c7d-0ad3-4a01-a6bb-e19e76bd5877" providerId="ADAL" clId="{613B54EA-F3B0-482A-A9A2-546D4E7EDDAE}" dt="2021-10-07T16:14:01.718" v="40" actId="20577"/>
          <ac:graphicFrameMkLst>
            <pc:docMk/>
            <pc:sldMk cId="3910328696" sldId="621"/>
            <ac:graphicFrameMk id="7" creationId="{98C27A04-711A-4F81-948E-0B415A8B70A3}"/>
          </ac:graphicFrameMkLst>
        </pc:graphicFrameChg>
      </pc:sldChg>
      <pc:sldChg chg="modSp add mod">
        <pc:chgData name="Huang, Po-kai" userId="be743c7d-0ad3-4a01-a6bb-e19e76bd5877" providerId="ADAL" clId="{613B54EA-F3B0-482A-A9A2-546D4E7EDDAE}" dt="2021-10-07T16:17:01.160" v="62" actId="20577"/>
        <pc:sldMkLst>
          <pc:docMk/>
          <pc:sldMk cId="1346210617" sldId="626"/>
        </pc:sldMkLst>
        <pc:spChg chg="mod">
          <ac:chgData name="Huang, Po-kai" userId="be743c7d-0ad3-4a01-a6bb-e19e76bd5877" providerId="ADAL" clId="{613B54EA-F3B0-482A-A9A2-546D4E7EDDAE}" dt="2021-10-07T16:16:29.389" v="48" actId="20577"/>
          <ac:spMkLst>
            <pc:docMk/>
            <pc:sldMk cId="1346210617" sldId="626"/>
            <ac:spMk id="2" creationId="{47FA1366-EADD-7D42-BE94-6510A44883AC}"/>
          </ac:spMkLst>
        </pc:spChg>
        <pc:spChg chg="mod">
          <ac:chgData name="Huang, Po-kai" userId="be743c7d-0ad3-4a01-a6bb-e19e76bd5877" providerId="ADAL" clId="{613B54EA-F3B0-482A-A9A2-546D4E7EDDAE}" dt="2021-10-07T16:17:01.160" v="62" actId="20577"/>
          <ac:spMkLst>
            <pc:docMk/>
            <pc:sldMk cId="1346210617" sldId="626"/>
            <ac:spMk id="3" creationId="{0A69CB4B-D671-8C49-953B-AAF1129E95AD}"/>
          </ac:spMkLst>
        </pc:spChg>
      </pc:sldChg>
    </pc:docChg>
  </pc:docChgLst>
  <pc:docChgLst>
    <pc:chgData name="Huang, Po-kai" userId="be743c7d-0ad3-4a01-a6bb-e19e76bd5877" providerId="ADAL" clId="{A7CAF0B5-6EE5-4FC9-AB0B-7CBB687B97CB}"/>
    <pc:docChg chg="modSld">
      <pc:chgData name="Huang, Po-kai" userId="be743c7d-0ad3-4a01-a6bb-e19e76bd5877" providerId="ADAL" clId="{A7CAF0B5-6EE5-4FC9-AB0B-7CBB687B97CB}" dt="2021-11-09T20:27:05.127" v="3" actId="20577"/>
      <pc:docMkLst>
        <pc:docMk/>
      </pc:docMkLst>
      <pc:sldChg chg="modSp mod">
        <pc:chgData name="Huang, Po-kai" userId="be743c7d-0ad3-4a01-a6bb-e19e76bd5877" providerId="ADAL" clId="{A7CAF0B5-6EE5-4FC9-AB0B-7CBB687B97CB}" dt="2021-11-09T20:27:00.997" v="1" actId="20577"/>
        <pc:sldMkLst>
          <pc:docMk/>
          <pc:sldMk cId="0" sldId="256"/>
        </pc:sldMkLst>
        <pc:spChg chg="mod">
          <ac:chgData name="Huang, Po-kai" userId="be743c7d-0ad3-4a01-a6bb-e19e76bd5877" providerId="ADAL" clId="{A7CAF0B5-6EE5-4FC9-AB0B-7CBB687B97CB}" dt="2021-11-09T20:27:00.997" v="1" actId="20577"/>
          <ac:spMkLst>
            <pc:docMk/>
            <pc:sldMk cId="0" sldId="256"/>
            <ac:spMk id="3074" creationId="{00000000-0000-0000-0000-000000000000}"/>
          </ac:spMkLst>
        </pc:spChg>
      </pc:sldChg>
      <pc:sldChg chg="modSp mod">
        <pc:chgData name="Huang, Po-kai" userId="be743c7d-0ad3-4a01-a6bb-e19e76bd5877" providerId="ADAL" clId="{A7CAF0B5-6EE5-4FC9-AB0B-7CBB687B97CB}" dt="2021-11-09T20:27:05.127" v="3" actId="20577"/>
        <pc:sldMkLst>
          <pc:docMk/>
          <pc:sldMk cId="3910328696" sldId="621"/>
        </pc:sldMkLst>
        <pc:graphicFrameChg chg="modGraphic">
          <ac:chgData name="Huang, Po-kai" userId="be743c7d-0ad3-4a01-a6bb-e19e76bd5877" providerId="ADAL" clId="{A7CAF0B5-6EE5-4FC9-AB0B-7CBB687B97CB}" dt="2021-11-09T20:27:05.127" v="3" actId="20577"/>
          <ac:graphicFrameMkLst>
            <pc:docMk/>
            <pc:sldMk cId="3910328696" sldId="621"/>
            <ac:graphicFrameMk id="7" creationId="{98C27A04-711A-4F81-948E-0B415A8B70A3}"/>
          </ac:graphicFrameMkLst>
        </pc:graphicFrameChg>
      </pc:sldChg>
    </pc:docChg>
  </pc:docChgLst>
  <pc:docChgLst>
    <pc:chgData name="Huang, Po-kai" userId="be743c7d-0ad3-4a01-a6bb-e19e76bd5877" providerId="ADAL" clId="{C962DC8D-23B7-4DF4-B6D7-37E14F59198C}"/>
    <pc:docChg chg="undo custSel addSld delSld modSld modMainMaster">
      <pc:chgData name="Huang, Po-kai" userId="be743c7d-0ad3-4a01-a6bb-e19e76bd5877" providerId="ADAL" clId="{C962DC8D-23B7-4DF4-B6D7-37E14F59198C}" dt="2021-07-20T16:30:23.350" v="37" actId="20577"/>
      <pc:docMkLst>
        <pc:docMk/>
      </pc:docMkLst>
      <pc:sldChg chg="modSp mod">
        <pc:chgData name="Huang, Po-kai" userId="be743c7d-0ad3-4a01-a6bb-e19e76bd5877" providerId="ADAL" clId="{C962DC8D-23B7-4DF4-B6D7-37E14F59198C}" dt="2021-07-20T16:28:48.396" v="25" actId="20577"/>
        <pc:sldMkLst>
          <pc:docMk/>
          <pc:sldMk cId="3910328696" sldId="621"/>
        </pc:sldMkLst>
        <pc:graphicFrameChg chg="mod modGraphic">
          <ac:chgData name="Huang, Po-kai" userId="be743c7d-0ad3-4a01-a6bb-e19e76bd5877" providerId="ADAL" clId="{C962DC8D-23B7-4DF4-B6D7-37E14F59198C}" dt="2021-07-20T16:28:48.396" v="25" actId="20577"/>
          <ac:graphicFrameMkLst>
            <pc:docMk/>
            <pc:sldMk cId="3910328696" sldId="621"/>
            <ac:graphicFrameMk id="7" creationId="{98C27A04-711A-4F81-948E-0B415A8B70A3}"/>
          </ac:graphicFrameMkLst>
        </pc:graphicFrameChg>
      </pc:sldChg>
      <pc:sldChg chg="modSp add del mod">
        <pc:chgData name="Huang, Po-kai" userId="be743c7d-0ad3-4a01-a6bb-e19e76bd5877" providerId="ADAL" clId="{C962DC8D-23B7-4DF4-B6D7-37E14F59198C}" dt="2021-07-20T16:29:47.152" v="35" actId="47"/>
        <pc:sldMkLst>
          <pc:docMk/>
          <pc:sldMk cId="1810395531" sldId="624"/>
        </pc:sldMkLst>
        <pc:spChg chg="mod">
          <ac:chgData name="Huang, Po-kai" userId="be743c7d-0ad3-4a01-a6bb-e19e76bd5877" providerId="ADAL" clId="{C962DC8D-23B7-4DF4-B6D7-37E14F59198C}" dt="2021-07-20T16:29:32.162" v="32" actId="1076"/>
          <ac:spMkLst>
            <pc:docMk/>
            <pc:sldMk cId="1810395531" sldId="624"/>
            <ac:spMk id="3" creationId="{1D165AC7-E4EC-4AE6-BDBA-F236DC880E8F}"/>
          </ac:spMkLst>
        </pc:spChg>
      </pc:sldChg>
      <pc:sldChg chg="modSp new mod">
        <pc:chgData name="Huang, Po-kai" userId="be743c7d-0ad3-4a01-a6bb-e19e76bd5877" providerId="ADAL" clId="{C962DC8D-23B7-4DF4-B6D7-37E14F59198C}" dt="2021-07-20T16:29:42.478" v="34" actId="404"/>
        <pc:sldMkLst>
          <pc:docMk/>
          <pc:sldMk cId="1116310346" sldId="625"/>
        </pc:sldMkLst>
        <pc:spChg chg="mod">
          <ac:chgData name="Huang, Po-kai" userId="be743c7d-0ad3-4a01-a6bb-e19e76bd5877" providerId="ADAL" clId="{C962DC8D-23B7-4DF4-B6D7-37E14F59198C}" dt="2021-07-20T16:29:27.776" v="30"/>
          <ac:spMkLst>
            <pc:docMk/>
            <pc:sldMk cId="1116310346" sldId="625"/>
            <ac:spMk id="2" creationId="{B14625BE-F45F-4C92-9F70-47D388BE2026}"/>
          </ac:spMkLst>
        </pc:spChg>
        <pc:spChg chg="mod">
          <ac:chgData name="Huang, Po-kai" userId="be743c7d-0ad3-4a01-a6bb-e19e76bd5877" providerId="ADAL" clId="{C962DC8D-23B7-4DF4-B6D7-37E14F59198C}" dt="2021-07-20T16:29:42.478" v="34" actId="404"/>
          <ac:spMkLst>
            <pc:docMk/>
            <pc:sldMk cId="1116310346" sldId="625"/>
            <ac:spMk id="3" creationId="{6C081A2C-4165-49E0-AF2A-798F6BAB8C99}"/>
          </ac:spMkLst>
        </pc:spChg>
      </pc:sldChg>
      <pc:sldMasterChg chg="modSp mod">
        <pc:chgData name="Huang, Po-kai" userId="be743c7d-0ad3-4a01-a6bb-e19e76bd5877" providerId="ADAL" clId="{C962DC8D-23B7-4DF4-B6D7-37E14F59198C}" dt="2021-07-20T16:30:23.350" v="37" actId="20577"/>
        <pc:sldMasterMkLst>
          <pc:docMk/>
          <pc:sldMasterMk cId="0" sldId="2147483648"/>
        </pc:sldMasterMkLst>
        <pc:spChg chg="mod">
          <ac:chgData name="Huang, Po-kai" userId="be743c7d-0ad3-4a01-a6bb-e19e76bd5877" providerId="ADAL" clId="{C962DC8D-23B7-4DF4-B6D7-37E14F59198C}" dt="2021-07-20T16:30:23.350" v="37" actId="20577"/>
          <ac:spMkLst>
            <pc:docMk/>
            <pc:sldMasterMk cId="0" sldId="2147483648"/>
            <ac:spMk id="10" creationId="{00000000-0000-0000-0000-000000000000}"/>
          </ac:spMkLst>
        </pc:spChg>
      </pc:sldMasterChg>
    </pc:docChg>
  </pc:docChgLst>
  <pc:docChgLst>
    <pc:chgData name="Huang, Po-kai" userId="be743c7d-0ad3-4a01-a6bb-e19e76bd5877" providerId="ADAL" clId="{6F8D4934-F4B4-49F1-A558-5250D2AB75D1}"/>
    <pc:docChg chg="undo custSel addSld delSld modSld sldOrd modMainMaster">
      <pc:chgData name="Huang, Po-kai" userId="be743c7d-0ad3-4a01-a6bb-e19e76bd5877" providerId="ADAL" clId="{6F8D4934-F4B4-49F1-A558-5250D2AB75D1}" dt="2021-11-01T22:30:20.621" v="290" actId="255"/>
      <pc:docMkLst>
        <pc:docMk/>
      </pc:docMkLst>
      <pc:sldChg chg="modSp mod">
        <pc:chgData name="Huang, Po-kai" userId="be743c7d-0ad3-4a01-a6bb-e19e76bd5877" providerId="ADAL" clId="{6F8D4934-F4B4-49F1-A558-5250D2AB75D1}" dt="2021-11-01T22:22:18.695" v="154" actId="20577"/>
        <pc:sldMkLst>
          <pc:docMk/>
          <pc:sldMk cId="0" sldId="256"/>
        </pc:sldMkLst>
        <pc:spChg chg="mod">
          <ac:chgData name="Huang, Po-kai" userId="be743c7d-0ad3-4a01-a6bb-e19e76bd5877" providerId="ADAL" clId="{6F8D4934-F4B4-49F1-A558-5250D2AB75D1}" dt="2021-11-01T22:19:02.189" v="133"/>
          <ac:spMkLst>
            <pc:docMk/>
            <pc:sldMk cId="0" sldId="256"/>
            <ac:spMk id="6" creationId="{00000000-0000-0000-0000-000000000000}"/>
          </ac:spMkLst>
        </pc:spChg>
        <pc:spChg chg="mod">
          <ac:chgData name="Huang, Po-kai" userId="be743c7d-0ad3-4a01-a6bb-e19e76bd5877" providerId="ADAL" clId="{6F8D4934-F4B4-49F1-A558-5250D2AB75D1}" dt="2021-11-01T22:22:18.695" v="154" actId="20577"/>
          <ac:spMkLst>
            <pc:docMk/>
            <pc:sldMk cId="0" sldId="256"/>
            <ac:spMk id="3074" creationId="{00000000-0000-0000-0000-000000000000}"/>
          </ac:spMkLst>
        </pc:spChg>
      </pc:sldChg>
      <pc:sldChg chg="modSp add mod">
        <pc:chgData name="Huang, Po-kai" userId="be743c7d-0ad3-4a01-a6bb-e19e76bd5877" providerId="ADAL" clId="{6F8D4934-F4B4-49F1-A558-5250D2AB75D1}" dt="2021-11-01T22:19:59.343" v="148"/>
        <pc:sldMkLst>
          <pc:docMk/>
          <pc:sldMk cId="0" sldId="262"/>
        </pc:sldMkLst>
        <pc:spChg chg="mod">
          <ac:chgData name="Huang, Po-kai" userId="be743c7d-0ad3-4a01-a6bb-e19e76bd5877" providerId="ADAL" clId="{6F8D4934-F4B4-49F1-A558-5250D2AB75D1}" dt="2021-10-14T22:42:25.506" v="28" actId="20577"/>
          <ac:spMkLst>
            <pc:docMk/>
            <pc:sldMk cId="0" sldId="262"/>
            <ac:spMk id="2" creationId="{00000000-0000-0000-0000-000000000000}"/>
          </ac:spMkLst>
        </pc:spChg>
        <pc:spChg chg="mod">
          <ac:chgData name="Huang, Po-kai" userId="be743c7d-0ad3-4a01-a6bb-e19e76bd5877" providerId="ADAL" clId="{6F8D4934-F4B4-49F1-A558-5250D2AB75D1}" dt="2021-11-01T22:19:59.343" v="148"/>
          <ac:spMkLst>
            <pc:docMk/>
            <pc:sldMk cId="0" sldId="262"/>
            <ac:spMk id="4" creationId="{00000000-0000-0000-0000-000000000000}"/>
          </ac:spMkLst>
        </pc:spChg>
        <pc:spChg chg="mod">
          <ac:chgData name="Huang, Po-kai" userId="be743c7d-0ad3-4a01-a6bb-e19e76bd5877" providerId="ADAL" clId="{6F8D4934-F4B4-49F1-A558-5250D2AB75D1}" dt="2021-10-14T22:47:27.875" v="44" actId="20577"/>
          <ac:spMkLst>
            <pc:docMk/>
            <pc:sldMk cId="0" sldId="262"/>
            <ac:spMk id="5" creationId="{00000000-0000-0000-0000-000000000000}"/>
          </ac:spMkLst>
        </pc:spChg>
        <pc:spChg chg="mod">
          <ac:chgData name="Huang, Po-kai" userId="be743c7d-0ad3-4a01-a6bb-e19e76bd5877" providerId="ADAL" clId="{6F8D4934-F4B4-49F1-A558-5250D2AB75D1}" dt="2021-10-14T22:46:57.305" v="43" actId="20577"/>
          <ac:spMkLst>
            <pc:docMk/>
            <pc:sldMk cId="0" sldId="262"/>
            <ac:spMk id="9218" creationId="{00000000-0000-0000-0000-000000000000}"/>
          </ac:spMkLst>
        </pc:spChg>
      </pc:sldChg>
      <pc:sldChg chg="modSp add del mod">
        <pc:chgData name="Huang, Po-kai" userId="be743c7d-0ad3-4a01-a6bb-e19e76bd5877" providerId="ADAL" clId="{6F8D4934-F4B4-49F1-A558-5250D2AB75D1}" dt="2021-10-14T22:51:58.560" v="70" actId="47"/>
        <pc:sldMkLst>
          <pc:docMk/>
          <pc:sldMk cId="1665682825" sldId="332"/>
        </pc:sldMkLst>
        <pc:spChg chg="mod">
          <ac:chgData name="Huang, Po-kai" userId="be743c7d-0ad3-4a01-a6bb-e19e76bd5877" providerId="ADAL" clId="{6F8D4934-F4B4-49F1-A558-5250D2AB75D1}" dt="2021-10-14T22:51:14.505" v="61"/>
          <ac:spMkLst>
            <pc:docMk/>
            <pc:sldMk cId="1665682825" sldId="332"/>
            <ac:spMk id="5" creationId="{00000000-0000-0000-0000-000000000000}"/>
          </ac:spMkLst>
        </pc:spChg>
        <pc:spChg chg="mod">
          <ac:chgData name="Huang, Po-kai" userId="be743c7d-0ad3-4a01-a6bb-e19e76bd5877" providerId="ADAL" clId="{6F8D4934-F4B4-49F1-A558-5250D2AB75D1}" dt="2021-10-14T22:51:33.891" v="66" actId="21"/>
          <ac:spMkLst>
            <pc:docMk/>
            <pc:sldMk cId="1665682825" sldId="332"/>
            <ac:spMk id="9" creationId="{8F6E87B3-5DAF-7B45-882E-42CBF329C96D}"/>
          </ac:spMkLst>
        </pc:spChg>
      </pc:sldChg>
      <pc:sldChg chg="delSp modSp add del mod">
        <pc:chgData name="Huang, Po-kai" userId="be743c7d-0ad3-4a01-a6bb-e19e76bd5877" providerId="ADAL" clId="{6F8D4934-F4B4-49F1-A558-5250D2AB75D1}" dt="2021-10-14T22:51:00.942" v="59" actId="47"/>
        <pc:sldMkLst>
          <pc:docMk/>
          <pc:sldMk cId="2848040844" sldId="333"/>
        </pc:sldMkLst>
        <pc:spChg chg="mod">
          <ac:chgData name="Huang, Po-kai" userId="be743c7d-0ad3-4a01-a6bb-e19e76bd5877" providerId="ADAL" clId="{6F8D4934-F4B4-49F1-A558-5250D2AB75D1}" dt="2021-10-14T22:49:23.691" v="50" actId="20577"/>
          <ac:spMkLst>
            <pc:docMk/>
            <pc:sldMk cId="2848040844" sldId="333"/>
            <ac:spMk id="2" creationId="{00000000-0000-0000-0000-000000000000}"/>
          </ac:spMkLst>
        </pc:spChg>
        <pc:spChg chg="del mod">
          <ac:chgData name="Huang, Po-kai" userId="be743c7d-0ad3-4a01-a6bb-e19e76bd5877" providerId="ADAL" clId="{6F8D4934-F4B4-49F1-A558-5250D2AB75D1}" dt="2021-10-14T22:49:12.689" v="49"/>
          <ac:spMkLst>
            <pc:docMk/>
            <pc:sldMk cId="2848040844" sldId="333"/>
            <ac:spMk id="3" creationId="{6233F8E2-0848-974F-8478-A92E329C7161}"/>
          </ac:spMkLst>
        </pc:spChg>
        <pc:spChg chg="mod">
          <ac:chgData name="Huang, Po-kai" userId="be743c7d-0ad3-4a01-a6bb-e19e76bd5877" providerId="ADAL" clId="{6F8D4934-F4B4-49F1-A558-5250D2AB75D1}" dt="2021-10-14T22:49:11.740" v="47" actId="20577"/>
          <ac:spMkLst>
            <pc:docMk/>
            <pc:sldMk cId="2848040844" sldId="333"/>
            <ac:spMk id="5" creationId="{00000000-0000-0000-0000-000000000000}"/>
          </ac:spMkLst>
        </pc:spChg>
        <pc:spChg chg="mod">
          <ac:chgData name="Huang, Po-kai" userId="be743c7d-0ad3-4a01-a6bb-e19e76bd5877" providerId="ADAL" clId="{6F8D4934-F4B4-49F1-A558-5250D2AB75D1}" dt="2021-10-14T22:49:46.846" v="55" actId="21"/>
          <ac:spMkLst>
            <pc:docMk/>
            <pc:sldMk cId="2848040844" sldId="333"/>
            <ac:spMk id="9" creationId="{8F6E87B3-5DAF-7B45-882E-42CBF329C96D}"/>
          </ac:spMkLst>
        </pc:spChg>
      </pc:sldChg>
      <pc:sldChg chg="modSp mod">
        <pc:chgData name="Huang, Po-kai" userId="be743c7d-0ad3-4a01-a6bb-e19e76bd5877" providerId="ADAL" clId="{6F8D4934-F4B4-49F1-A558-5250D2AB75D1}" dt="2021-11-01T22:19:09.958" v="135"/>
        <pc:sldMkLst>
          <pc:docMk/>
          <pc:sldMk cId="0" sldId="530"/>
        </pc:sldMkLst>
        <pc:spChg chg="mod">
          <ac:chgData name="Huang, Po-kai" userId="be743c7d-0ad3-4a01-a6bb-e19e76bd5877" providerId="ADAL" clId="{6F8D4934-F4B4-49F1-A558-5250D2AB75D1}" dt="2021-11-01T22:19:09.958" v="135"/>
          <ac:spMkLst>
            <pc:docMk/>
            <pc:sldMk cId="0" sldId="530"/>
            <ac:spMk id="4" creationId="{00000000-0000-0000-0000-000000000000}"/>
          </ac:spMkLst>
        </pc:spChg>
      </pc:sldChg>
      <pc:sldChg chg="modSp mod">
        <pc:chgData name="Huang, Po-kai" userId="be743c7d-0ad3-4a01-a6bb-e19e76bd5877" providerId="ADAL" clId="{6F8D4934-F4B4-49F1-A558-5250D2AB75D1}" dt="2021-11-01T22:19:17.058" v="137"/>
        <pc:sldMkLst>
          <pc:docMk/>
          <pc:sldMk cId="1612213286" sldId="618"/>
        </pc:sldMkLst>
        <pc:spChg chg="mod">
          <ac:chgData name="Huang, Po-kai" userId="be743c7d-0ad3-4a01-a6bb-e19e76bd5877" providerId="ADAL" clId="{6F8D4934-F4B4-49F1-A558-5250D2AB75D1}" dt="2021-11-01T22:19:17.058" v="137"/>
          <ac:spMkLst>
            <pc:docMk/>
            <pc:sldMk cId="1612213286" sldId="618"/>
            <ac:spMk id="6" creationId="{2DACFCAC-0B0F-4004-BCE6-7526408BEC95}"/>
          </ac:spMkLst>
        </pc:spChg>
      </pc:sldChg>
      <pc:sldChg chg="modSp mod">
        <pc:chgData name="Huang, Po-kai" userId="be743c7d-0ad3-4a01-a6bb-e19e76bd5877" providerId="ADAL" clId="{6F8D4934-F4B4-49F1-A558-5250D2AB75D1}" dt="2021-11-01T22:19:13.949" v="136"/>
        <pc:sldMkLst>
          <pc:docMk/>
          <pc:sldMk cId="3646253172" sldId="619"/>
        </pc:sldMkLst>
        <pc:spChg chg="mod">
          <ac:chgData name="Huang, Po-kai" userId="be743c7d-0ad3-4a01-a6bb-e19e76bd5877" providerId="ADAL" clId="{6F8D4934-F4B4-49F1-A558-5250D2AB75D1}" dt="2021-11-01T22:19:13.949" v="136"/>
          <ac:spMkLst>
            <pc:docMk/>
            <pc:sldMk cId="3646253172" sldId="619"/>
            <ac:spMk id="6" creationId="{ECA2FBB4-D08E-EB47-AC82-267620062F02}"/>
          </ac:spMkLst>
        </pc:spChg>
      </pc:sldChg>
      <pc:sldChg chg="modSp mod">
        <pc:chgData name="Huang, Po-kai" userId="be743c7d-0ad3-4a01-a6bb-e19e76bd5877" providerId="ADAL" clId="{6F8D4934-F4B4-49F1-A558-5250D2AB75D1}" dt="2021-11-01T22:19:47.290" v="145"/>
        <pc:sldMkLst>
          <pc:docMk/>
          <pc:sldMk cId="456689081" sldId="620"/>
        </pc:sldMkLst>
        <pc:spChg chg="mod">
          <ac:chgData name="Huang, Po-kai" userId="be743c7d-0ad3-4a01-a6bb-e19e76bd5877" providerId="ADAL" clId="{6F8D4934-F4B4-49F1-A558-5250D2AB75D1}" dt="2021-11-01T22:19:47.290" v="145"/>
          <ac:spMkLst>
            <pc:docMk/>
            <pc:sldMk cId="456689081" sldId="620"/>
            <ac:spMk id="6" creationId="{ECA2FBB4-D08E-EB47-AC82-267620062F02}"/>
          </ac:spMkLst>
        </pc:spChg>
      </pc:sldChg>
      <pc:sldChg chg="modSp mod">
        <pc:chgData name="Huang, Po-kai" userId="be743c7d-0ad3-4a01-a6bb-e19e76bd5877" providerId="ADAL" clId="{6F8D4934-F4B4-49F1-A558-5250D2AB75D1}" dt="2021-11-01T22:22:55.854" v="177" actId="20577"/>
        <pc:sldMkLst>
          <pc:docMk/>
          <pc:sldMk cId="3910328696" sldId="621"/>
        </pc:sldMkLst>
        <pc:spChg chg="mod">
          <ac:chgData name="Huang, Po-kai" userId="be743c7d-0ad3-4a01-a6bb-e19e76bd5877" providerId="ADAL" clId="{6F8D4934-F4B4-49F1-A558-5250D2AB75D1}" dt="2021-11-01T22:19:06.796" v="134"/>
          <ac:spMkLst>
            <pc:docMk/>
            <pc:sldMk cId="3910328696" sldId="621"/>
            <ac:spMk id="6" creationId="{9526EB81-E78D-415F-A743-37548E42B86B}"/>
          </ac:spMkLst>
        </pc:spChg>
        <pc:graphicFrameChg chg="mod modGraphic">
          <ac:chgData name="Huang, Po-kai" userId="be743c7d-0ad3-4a01-a6bb-e19e76bd5877" providerId="ADAL" clId="{6F8D4934-F4B4-49F1-A558-5250D2AB75D1}" dt="2021-11-01T22:22:55.854" v="177"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6F8D4934-F4B4-49F1-A558-5250D2AB75D1}" dt="2021-11-01T22:19:50.846" v="146"/>
        <pc:sldMkLst>
          <pc:docMk/>
          <pc:sldMk cId="2382947091" sldId="623"/>
        </pc:sldMkLst>
        <pc:spChg chg="mod">
          <ac:chgData name="Huang, Po-kai" userId="be743c7d-0ad3-4a01-a6bb-e19e76bd5877" providerId="ADAL" clId="{6F8D4934-F4B4-49F1-A558-5250D2AB75D1}" dt="2021-11-01T22:19:50.846" v="146"/>
          <ac:spMkLst>
            <pc:docMk/>
            <pc:sldMk cId="2382947091" sldId="623"/>
            <ac:spMk id="6" creationId="{ECA2FBB4-D08E-EB47-AC82-267620062F02}"/>
          </ac:spMkLst>
        </pc:spChg>
      </pc:sldChg>
      <pc:sldChg chg="modSp mod">
        <pc:chgData name="Huang, Po-kai" userId="be743c7d-0ad3-4a01-a6bb-e19e76bd5877" providerId="ADAL" clId="{6F8D4934-F4B4-49F1-A558-5250D2AB75D1}" dt="2021-11-01T22:19:21.357" v="138"/>
        <pc:sldMkLst>
          <pc:docMk/>
          <pc:sldMk cId="1116310346" sldId="625"/>
        </pc:sldMkLst>
        <pc:spChg chg="mod">
          <ac:chgData name="Huang, Po-kai" userId="be743c7d-0ad3-4a01-a6bb-e19e76bd5877" providerId="ADAL" clId="{6F8D4934-F4B4-49F1-A558-5250D2AB75D1}" dt="2021-10-14T22:55:30.260" v="111" actId="115"/>
          <ac:spMkLst>
            <pc:docMk/>
            <pc:sldMk cId="1116310346" sldId="625"/>
            <ac:spMk id="3" creationId="{6C081A2C-4165-49E0-AF2A-798F6BAB8C99}"/>
          </ac:spMkLst>
        </pc:spChg>
        <pc:spChg chg="mod">
          <ac:chgData name="Huang, Po-kai" userId="be743c7d-0ad3-4a01-a6bb-e19e76bd5877" providerId="ADAL" clId="{6F8D4934-F4B4-49F1-A558-5250D2AB75D1}" dt="2021-11-01T22:19:21.357" v="138"/>
          <ac:spMkLst>
            <pc:docMk/>
            <pc:sldMk cId="1116310346" sldId="625"/>
            <ac:spMk id="6" creationId="{BC766868-C5C8-41A5-8BFE-B2BE7C024FC0}"/>
          </ac:spMkLst>
        </pc:spChg>
      </pc:sldChg>
      <pc:sldChg chg="modSp mod">
        <pc:chgData name="Huang, Po-kai" userId="be743c7d-0ad3-4a01-a6bb-e19e76bd5877" providerId="ADAL" clId="{6F8D4934-F4B4-49F1-A558-5250D2AB75D1}" dt="2021-11-01T22:19:56.171" v="147"/>
        <pc:sldMkLst>
          <pc:docMk/>
          <pc:sldMk cId="1346210617" sldId="626"/>
        </pc:sldMkLst>
        <pc:spChg chg="mod">
          <ac:chgData name="Huang, Po-kai" userId="be743c7d-0ad3-4a01-a6bb-e19e76bd5877" providerId="ADAL" clId="{6F8D4934-F4B4-49F1-A558-5250D2AB75D1}" dt="2021-11-01T22:19:56.171" v="147"/>
          <ac:spMkLst>
            <pc:docMk/>
            <pc:sldMk cId="1346210617" sldId="626"/>
            <ac:spMk id="6" creationId="{ECA2FBB4-D08E-EB47-AC82-267620062F02}"/>
          </ac:spMkLst>
        </pc:spChg>
      </pc:sldChg>
      <pc:sldChg chg="modSp mod">
        <pc:chgData name="Huang, Po-kai" userId="be743c7d-0ad3-4a01-a6bb-e19e76bd5877" providerId="ADAL" clId="{6F8D4934-F4B4-49F1-A558-5250D2AB75D1}" dt="2021-11-01T22:30:20.621" v="290" actId="255"/>
        <pc:sldMkLst>
          <pc:docMk/>
          <pc:sldMk cId="3236193086" sldId="627"/>
        </pc:sldMkLst>
        <pc:spChg chg="mod">
          <ac:chgData name="Huang, Po-kai" userId="be743c7d-0ad3-4a01-a6bb-e19e76bd5877" providerId="ADAL" clId="{6F8D4934-F4B4-49F1-A558-5250D2AB75D1}" dt="2021-11-01T22:30:20.621" v="290" actId="255"/>
          <ac:spMkLst>
            <pc:docMk/>
            <pc:sldMk cId="3236193086" sldId="627"/>
            <ac:spMk id="3" creationId="{1D165AC7-E4EC-4AE6-BDBA-F236DC880E8F}"/>
          </ac:spMkLst>
        </pc:spChg>
        <pc:spChg chg="mod">
          <ac:chgData name="Huang, Po-kai" userId="be743c7d-0ad3-4a01-a6bb-e19e76bd5877" providerId="ADAL" clId="{6F8D4934-F4B4-49F1-A558-5250D2AB75D1}" dt="2021-11-01T22:19:24.890" v="139"/>
          <ac:spMkLst>
            <pc:docMk/>
            <pc:sldMk cId="3236193086" sldId="627"/>
            <ac:spMk id="6" creationId="{2DACFCAC-0B0F-4004-BCE6-7526408BEC95}"/>
          </ac:spMkLst>
        </pc:spChg>
      </pc:sldChg>
      <pc:sldChg chg="modSp add del mod">
        <pc:chgData name="Huang, Po-kai" userId="be743c7d-0ad3-4a01-a6bb-e19e76bd5877" providerId="ADAL" clId="{6F8D4934-F4B4-49F1-A558-5250D2AB75D1}" dt="2021-10-14T22:53:23.669" v="84" actId="47"/>
        <pc:sldMkLst>
          <pc:docMk/>
          <pc:sldMk cId="4084142574" sldId="628"/>
        </pc:sldMkLst>
        <pc:spChg chg="mod">
          <ac:chgData name="Huang, Po-kai" userId="be743c7d-0ad3-4a01-a6bb-e19e76bd5877" providerId="ADAL" clId="{6F8D4934-F4B4-49F1-A558-5250D2AB75D1}" dt="2021-10-14T22:52:44.508" v="76" actId="21"/>
          <ac:spMkLst>
            <pc:docMk/>
            <pc:sldMk cId="4084142574" sldId="628"/>
            <ac:spMk id="2" creationId="{00000000-0000-0000-0000-000000000000}"/>
          </ac:spMkLst>
        </pc:spChg>
        <pc:spChg chg="mod">
          <ac:chgData name="Huang, Po-kai" userId="be743c7d-0ad3-4a01-a6bb-e19e76bd5877" providerId="ADAL" clId="{6F8D4934-F4B4-49F1-A558-5250D2AB75D1}" dt="2021-10-14T22:52:38.107" v="73"/>
          <ac:spMkLst>
            <pc:docMk/>
            <pc:sldMk cId="4084142574" sldId="628"/>
            <ac:spMk id="5" creationId="{00000000-0000-0000-0000-000000000000}"/>
          </ac:spMkLst>
        </pc:spChg>
        <pc:spChg chg="mod">
          <ac:chgData name="Huang, Po-kai" userId="be743c7d-0ad3-4a01-a6bb-e19e76bd5877" providerId="ADAL" clId="{6F8D4934-F4B4-49F1-A558-5250D2AB75D1}" dt="2021-10-14T22:53:01.085" v="79" actId="21"/>
          <ac:spMkLst>
            <pc:docMk/>
            <pc:sldMk cId="4084142574" sldId="628"/>
            <ac:spMk id="9" creationId="{8F6E87B3-5DAF-7B45-882E-42CBF329C96D}"/>
          </ac:spMkLst>
        </pc:spChg>
      </pc:sldChg>
      <pc:sldChg chg="modSp mod">
        <pc:chgData name="Huang, Po-kai" userId="be743c7d-0ad3-4a01-a6bb-e19e76bd5877" providerId="ADAL" clId="{6F8D4934-F4B4-49F1-A558-5250D2AB75D1}" dt="2021-11-01T22:19:28.713" v="140"/>
        <pc:sldMkLst>
          <pc:docMk/>
          <pc:sldMk cId="3164122846" sldId="629"/>
        </pc:sldMkLst>
        <pc:spChg chg="mod">
          <ac:chgData name="Huang, Po-kai" userId="be743c7d-0ad3-4a01-a6bb-e19e76bd5877" providerId="ADAL" clId="{6F8D4934-F4B4-49F1-A558-5250D2AB75D1}" dt="2021-11-01T22:19:28.713" v="140"/>
          <ac:spMkLst>
            <pc:docMk/>
            <pc:sldMk cId="3164122846" sldId="629"/>
            <ac:spMk id="6" creationId="{2DACFCAC-0B0F-4004-BCE6-7526408BEC95}"/>
          </ac:spMkLst>
        </pc:spChg>
      </pc:sldChg>
      <pc:sldChg chg="modSp new mod ord">
        <pc:chgData name="Huang, Po-kai" userId="be743c7d-0ad3-4a01-a6bb-e19e76bd5877" providerId="ADAL" clId="{6F8D4934-F4B4-49F1-A558-5250D2AB75D1}" dt="2021-11-01T22:19:32.470" v="141"/>
        <pc:sldMkLst>
          <pc:docMk/>
          <pc:sldMk cId="2561600928" sldId="630"/>
        </pc:sldMkLst>
        <pc:spChg chg="mod">
          <ac:chgData name="Huang, Po-kai" userId="be743c7d-0ad3-4a01-a6bb-e19e76bd5877" providerId="ADAL" clId="{6F8D4934-F4B4-49F1-A558-5250D2AB75D1}" dt="2021-10-14T22:49:43.734" v="54"/>
          <ac:spMkLst>
            <pc:docMk/>
            <pc:sldMk cId="2561600928" sldId="630"/>
            <ac:spMk id="2" creationId="{B17CBB39-B86E-442B-92BF-9ED19FB75714}"/>
          </ac:spMkLst>
        </pc:spChg>
        <pc:spChg chg="mod">
          <ac:chgData name="Huang, Po-kai" userId="be743c7d-0ad3-4a01-a6bb-e19e76bd5877" providerId="ADAL" clId="{6F8D4934-F4B4-49F1-A558-5250D2AB75D1}" dt="2021-10-14T22:51:46.891" v="68"/>
          <ac:spMkLst>
            <pc:docMk/>
            <pc:sldMk cId="2561600928" sldId="630"/>
            <ac:spMk id="3" creationId="{336F5822-376B-4FEE-A86C-C18EF62D74D6}"/>
          </ac:spMkLst>
        </pc:spChg>
        <pc:spChg chg="mod">
          <ac:chgData name="Huang, Po-kai" userId="be743c7d-0ad3-4a01-a6bb-e19e76bd5877" providerId="ADAL" clId="{6F8D4934-F4B4-49F1-A558-5250D2AB75D1}" dt="2021-11-01T22:19:32.470" v="141"/>
          <ac:spMkLst>
            <pc:docMk/>
            <pc:sldMk cId="2561600928" sldId="630"/>
            <ac:spMk id="6" creationId="{76D5F24D-7460-4ED9-A074-1E790B908507}"/>
          </ac:spMkLst>
        </pc:spChg>
      </pc:sldChg>
      <pc:sldChg chg="new del">
        <pc:chgData name="Huang, Po-kai" userId="be743c7d-0ad3-4a01-a6bb-e19e76bd5877" providerId="ADAL" clId="{6F8D4934-F4B4-49F1-A558-5250D2AB75D1}" dt="2021-10-14T22:51:59.972" v="71" actId="47"/>
        <pc:sldMkLst>
          <pc:docMk/>
          <pc:sldMk cId="502701162" sldId="631"/>
        </pc:sldMkLst>
      </pc:sldChg>
      <pc:sldChg chg="modSp new mod">
        <pc:chgData name="Huang, Po-kai" userId="be743c7d-0ad3-4a01-a6bb-e19e76bd5877" providerId="ADAL" clId="{6F8D4934-F4B4-49F1-A558-5250D2AB75D1}" dt="2021-11-01T22:19:35.548" v="142"/>
        <pc:sldMkLst>
          <pc:docMk/>
          <pc:sldMk cId="2228624795" sldId="632"/>
        </pc:sldMkLst>
        <pc:spChg chg="mod">
          <ac:chgData name="Huang, Po-kai" userId="be743c7d-0ad3-4a01-a6bb-e19e76bd5877" providerId="ADAL" clId="{6F8D4934-F4B4-49F1-A558-5250D2AB75D1}" dt="2021-10-14T22:51:29.971" v="65" actId="20577"/>
          <ac:spMkLst>
            <pc:docMk/>
            <pc:sldMk cId="2228624795" sldId="632"/>
            <ac:spMk id="2" creationId="{6CD46587-BF12-448F-A4EE-63EEAD1DCB01}"/>
          </ac:spMkLst>
        </pc:spChg>
        <pc:spChg chg="mod">
          <ac:chgData name="Huang, Po-kai" userId="be743c7d-0ad3-4a01-a6bb-e19e76bd5877" providerId="ADAL" clId="{6F8D4934-F4B4-49F1-A558-5250D2AB75D1}" dt="2021-10-14T22:51:53.383" v="69"/>
          <ac:spMkLst>
            <pc:docMk/>
            <pc:sldMk cId="2228624795" sldId="632"/>
            <ac:spMk id="3" creationId="{59ECEECA-7EC1-493B-BEB5-5DD0BBBFD6BF}"/>
          </ac:spMkLst>
        </pc:spChg>
        <pc:spChg chg="mod">
          <ac:chgData name="Huang, Po-kai" userId="be743c7d-0ad3-4a01-a6bb-e19e76bd5877" providerId="ADAL" clId="{6F8D4934-F4B4-49F1-A558-5250D2AB75D1}" dt="2021-11-01T22:19:35.548" v="142"/>
          <ac:spMkLst>
            <pc:docMk/>
            <pc:sldMk cId="2228624795" sldId="632"/>
            <ac:spMk id="6" creationId="{3BE6C714-818F-4297-A9A6-14FACC60C402}"/>
          </ac:spMkLst>
        </pc:spChg>
      </pc:sldChg>
      <pc:sldChg chg="modSp new mod ord">
        <pc:chgData name="Huang, Po-kai" userId="be743c7d-0ad3-4a01-a6bb-e19e76bd5877" providerId="ADAL" clId="{6F8D4934-F4B4-49F1-A558-5250D2AB75D1}" dt="2021-11-01T22:19:38.853" v="143"/>
        <pc:sldMkLst>
          <pc:docMk/>
          <pc:sldMk cId="1714554860" sldId="633"/>
        </pc:sldMkLst>
        <pc:spChg chg="mod">
          <ac:chgData name="Huang, Po-kai" userId="be743c7d-0ad3-4a01-a6bb-e19e76bd5877" providerId="ADAL" clId="{6F8D4934-F4B4-49F1-A558-5250D2AB75D1}" dt="2021-10-14T22:52:54.769" v="78" actId="20577"/>
          <ac:spMkLst>
            <pc:docMk/>
            <pc:sldMk cId="1714554860" sldId="633"/>
            <ac:spMk id="2" creationId="{DFD12DE3-F063-491F-A472-2A6F7E1542FF}"/>
          </ac:spMkLst>
        </pc:spChg>
        <pc:spChg chg="mod">
          <ac:chgData name="Huang, Po-kai" userId="be743c7d-0ad3-4a01-a6bb-e19e76bd5877" providerId="ADAL" clId="{6F8D4934-F4B4-49F1-A558-5250D2AB75D1}" dt="2021-10-14T22:53:20.070" v="83"/>
          <ac:spMkLst>
            <pc:docMk/>
            <pc:sldMk cId="1714554860" sldId="633"/>
            <ac:spMk id="3" creationId="{3A2B6137-4F80-43CE-BF70-C021C1DF629E}"/>
          </ac:spMkLst>
        </pc:spChg>
        <pc:spChg chg="mod">
          <ac:chgData name="Huang, Po-kai" userId="be743c7d-0ad3-4a01-a6bb-e19e76bd5877" providerId="ADAL" clId="{6F8D4934-F4B4-49F1-A558-5250D2AB75D1}" dt="2021-11-01T22:19:38.853" v="143"/>
          <ac:spMkLst>
            <pc:docMk/>
            <pc:sldMk cId="1714554860" sldId="633"/>
            <ac:spMk id="6" creationId="{5EA6A637-29CB-4F9E-AE3C-0AF2F796B53D}"/>
          </ac:spMkLst>
        </pc:spChg>
      </pc:sldChg>
      <pc:sldChg chg="modSp add del mod">
        <pc:chgData name="Huang, Po-kai" userId="be743c7d-0ad3-4a01-a6bb-e19e76bd5877" providerId="ADAL" clId="{6F8D4934-F4B4-49F1-A558-5250D2AB75D1}" dt="2021-10-14T22:53:57.478" v="92" actId="47"/>
        <pc:sldMkLst>
          <pc:docMk/>
          <pc:sldMk cId="267399823" sldId="634"/>
        </pc:sldMkLst>
        <pc:spChg chg="mod">
          <ac:chgData name="Huang, Po-kai" userId="be743c7d-0ad3-4a01-a6bb-e19e76bd5877" providerId="ADAL" clId="{6F8D4934-F4B4-49F1-A558-5250D2AB75D1}" dt="2021-10-14T22:52:38.107" v="73"/>
          <ac:spMkLst>
            <pc:docMk/>
            <pc:sldMk cId="267399823" sldId="634"/>
            <ac:spMk id="5" creationId="{00000000-0000-0000-0000-000000000000}"/>
          </ac:spMkLst>
        </pc:spChg>
        <pc:spChg chg="mod">
          <ac:chgData name="Huang, Po-kai" userId="be743c7d-0ad3-4a01-a6bb-e19e76bd5877" providerId="ADAL" clId="{6F8D4934-F4B4-49F1-A558-5250D2AB75D1}" dt="2021-10-14T22:53:39.967" v="88" actId="21"/>
          <ac:spMkLst>
            <pc:docMk/>
            <pc:sldMk cId="267399823" sldId="634"/>
            <ac:spMk id="9" creationId="{8F6E87B3-5DAF-7B45-882E-42CBF329C96D}"/>
          </ac:spMkLst>
        </pc:spChg>
      </pc:sldChg>
      <pc:sldChg chg="modSp new mod">
        <pc:chgData name="Huang, Po-kai" userId="be743c7d-0ad3-4a01-a6bb-e19e76bd5877" providerId="ADAL" clId="{6F8D4934-F4B4-49F1-A558-5250D2AB75D1}" dt="2021-11-01T22:19:42.110" v="144"/>
        <pc:sldMkLst>
          <pc:docMk/>
          <pc:sldMk cId="1156643955" sldId="635"/>
        </pc:sldMkLst>
        <pc:spChg chg="mod">
          <ac:chgData name="Huang, Po-kai" userId="be743c7d-0ad3-4a01-a6bb-e19e76bd5877" providerId="ADAL" clId="{6F8D4934-F4B4-49F1-A558-5250D2AB75D1}" dt="2021-10-14T22:53:34.833" v="87" actId="20577"/>
          <ac:spMkLst>
            <pc:docMk/>
            <pc:sldMk cId="1156643955" sldId="635"/>
            <ac:spMk id="2" creationId="{C2EB5B9A-04E7-4DB7-A307-D4F5BFB0E2AA}"/>
          </ac:spMkLst>
        </pc:spChg>
        <pc:spChg chg="mod">
          <ac:chgData name="Huang, Po-kai" userId="be743c7d-0ad3-4a01-a6bb-e19e76bd5877" providerId="ADAL" clId="{6F8D4934-F4B4-49F1-A558-5250D2AB75D1}" dt="2021-10-14T22:53:51.330" v="91"/>
          <ac:spMkLst>
            <pc:docMk/>
            <pc:sldMk cId="1156643955" sldId="635"/>
            <ac:spMk id="3" creationId="{9FDF0B1E-F3A0-4BC6-A22A-D28E10267211}"/>
          </ac:spMkLst>
        </pc:spChg>
        <pc:spChg chg="mod">
          <ac:chgData name="Huang, Po-kai" userId="be743c7d-0ad3-4a01-a6bb-e19e76bd5877" providerId="ADAL" clId="{6F8D4934-F4B4-49F1-A558-5250D2AB75D1}" dt="2021-11-01T22:19:42.110" v="144"/>
          <ac:spMkLst>
            <pc:docMk/>
            <pc:sldMk cId="1156643955" sldId="635"/>
            <ac:spMk id="6" creationId="{8A4AC383-92D1-466A-9AE9-8E76D333A076}"/>
          </ac:spMkLst>
        </pc:spChg>
      </pc:sldChg>
      <pc:sldMasterChg chg="modSp mod modSldLayout">
        <pc:chgData name="Huang, Po-kai" userId="be743c7d-0ad3-4a01-a6bb-e19e76bd5877" providerId="ADAL" clId="{6F8D4934-F4B4-49F1-A558-5250D2AB75D1}" dt="2021-11-01T22:18:48.204" v="132"/>
        <pc:sldMasterMkLst>
          <pc:docMk/>
          <pc:sldMasterMk cId="0" sldId="2147483648"/>
        </pc:sldMasterMkLst>
        <pc:spChg chg="mod">
          <ac:chgData name="Huang, Po-kai" userId="be743c7d-0ad3-4a01-a6bb-e19e76bd5877" providerId="ADAL" clId="{6F8D4934-F4B4-49F1-A558-5250D2AB75D1}" dt="2021-11-01T22:17:45.200" v="113" actId="20577"/>
          <ac:spMkLst>
            <pc:docMk/>
            <pc:sldMasterMk cId="0" sldId="2147483648"/>
            <ac:spMk id="10" creationId="{00000000-0000-0000-0000-000000000000}"/>
          </ac:spMkLst>
        </pc:spChg>
        <pc:spChg chg="mod">
          <ac:chgData name="Huang, Po-kai" userId="be743c7d-0ad3-4a01-a6bb-e19e76bd5877" providerId="ADAL" clId="{6F8D4934-F4B4-49F1-A558-5250D2AB75D1}" dt="2021-11-01T22:17:53.788" v="121" actId="20577"/>
          <ac:spMkLst>
            <pc:docMk/>
            <pc:sldMasterMk cId="0" sldId="2147483648"/>
            <ac:spMk id="1027" creationId="{00000000-0000-0000-0000-000000000000}"/>
          </ac:spMkLst>
        </pc:spChg>
        <pc:sldLayoutChg chg="modSp mod">
          <pc:chgData name="Huang, Po-kai" userId="be743c7d-0ad3-4a01-a6bb-e19e76bd5877" providerId="ADAL" clId="{6F8D4934-F4B4-49F1-A558-5250D2AB75D1}" dt="2021-11-01T22:18:17.704" v="124"/>
          <pc:sldLayoutMkLst>
            <pc:docMk/>
            <pc:sldMasterMk cId="0" sldId="2147483648"/>
            <pc:sldLayoutMk cId="0" sldId="2147483649"/>
          </pc:sldLayoutMkLst>
          <pc:spChg chg="mod">
            <ac:chgData name="Huang, Po-kai" userId="be743c7d-0ad3-4a01-a6bb-e19e76bd5877" providerId="ADAL" clId="{6F8D4934-F4B4-49F1-A558-5250D2AB75D1}" dt="2021-11-01T22:18:17.704" v="124"/>
            <ac:spMkLst>
              <pc:docMk/>
              <pc:sldMasterMk cId="0" sldId="2147483648"/>
              <pc:sldLayoutMk cId="0" sldId="2147483649"/>
              <ac:spMk id="4" creationId="{00000000-0000-0000-0000-000000000000}"/>
            </ac:spMkLst>
          </pc:spChg>
        </pc:sldLayoutChg>
        <pc:sldLayoutChg chg="modSp mod">
          <pc:chgData name="Huang, Po-kai" userId="be743c7d-0ad3-4a01-a6bb-e19e76bd5877" providerId="ADAL" clId="{6F8D4934-F4B4-49F1-A558-5250D2AB75D1}" dt="2021-11-01T22:18:20.856" v="125"/>
          <pc:sldLayoutMkLst>
            <pc:docMk/>
            <pc:sldMasterMk cId="0" sldId="2147483648"/>
            <pc:sldLayoutMk cId="0" sldId="2147483650"/>
          </pc:sldLayoutMkLst>
          <pc:spChg chg="mod">
            <ac:chgData name="Huang, Po-kai" userId="be743c7d-0ad3-4a01-a6bb-e19e76bd5877" providerId="ADAL" clId="{6F8D4934-F4B4-49F1-A558-5250D2AB75D1}" dt="2021-11-01T22:18:20.856" v="125"/>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6F8D4934-F4B4-49F1-A558-5250D2AB75D1}" dt="2021-11-01T22:18:24.515" v="126"/>
          <pc:sldLayoutMkLst>
            <pc:docMk/>
            <pc:sldMasterMk cId="0" sldId="2147483648"/>
            <pc:sldLayoutMk cId="0" sldId="2147483651"/>
          </pc:sldLayoutMkLst>
          <pc:spChg chg="mod">
            <ac:chgData name="Huang, Po-kai" userId="be743c7d-0ad3-4a01-a6bb-e19e76bd5877" providerId="ADAL" clId="{6F8D4934-F4B4-49F1-A558-5250D2AB75D1}" dt="2021-11-01T22:18:24.515" v="126"/>
            <ac:spMkLst>
              <pc:docMk/>
              <pc:sldMasterMk cId="0" sldId="2147483648"/>
              <pc:sldLayoutMk cId="0" sldId="2147483651"/>
              <ac:spMk id="4" creationId="{00000000-0000-0000-0000-000000000000}"/>
            </ac:spMkLst>
          </pc:spChg>
        </pc:sldLayoutChg>
        <pc:sldLayoutChg chg="modSp mod">
          <pc:chgData name="Huang, Po-kai" userId="be743c7d-0ad3-4a01-a6bb-e19e76bd5877" providerId="ADAL" clId="{6F8D4934-F4B4-49F1-A558-5250D2AB75D1}" dt="2021-11-01T22:18:27.879" v="127"/>
          <pc:sldLayoutMkLst>
            <pc:docMk/>
            <pc:sldMasterMk cId="0" sldId="2147483648"/>
            <pc:sldLayoutMk cId="0" sldId="2147483652"/>
          </pc:sldLayoutMkLst>
          <pc:spChg chg="mod">
            <ac:chgData name="Huang, Po-kai" userId="be743c7d-0ad3-4a01-a6bb-e19e76bd5877" providerId="ADAL" clId="{6F8D4934-F4B4-49F1-A558-5250D2AB75D1}" dt="2021-11-01T22:18:27.879" v="127"/>
            <ac:spMkLst>
              <pc:docMk/>
              <pc:sldMasterMk cId="0" sldId="2147483648"/>
              <pc:sldLayoutMk cId="0" sldId="2147483652"/>
              <ac:spMk id="5" creationId="{00000000-0000-0000-0000-000000000000}"/>
            </ac:spMkLst>
          </pc:spChg>
        </pc:sldLayoutChg>
        <pc:sldLayoutChg chg="modSp mod">
          <pc:chgData name="Huang, Po-kai" userId="be743c7d-0ad3-4a01-a6bb-e19e76bd5877" providerId="ADAL" clId="{6F8D4934-F4B4-49F1-A558-5250D2AB75D1}" dt="2021-11-01T22:18:33.564" v="128"/>
          <pc:sldLayoutMkLst>
            <pc:docMk/>
            <pc:sldMasterMk cId="0" sldId="2147483648"/>
            <pc:sldLayoutMk cId="0" sldId="2147483653"/>
          </pc:sldLayoutMkLst>
          <pc:spChg chg="mod">
            <ac:chgData name="Huang, Po-kai" userId="be743c7d-0ad3-4a01-a6bb-e19e76bd5877" providerId="ADAL" clId="{6F8D4934-F4B4-49F1-A558-5250D2AB75D1}" dt="2021-11-01T22:18:33.564" v="128"/>
            <ac:spMkLst>
              <pc:docMk/>
              <pc:sldMasterMk cId="0" sldId="2147483648"/>
              <pc:sldLayoutMk cId="0" sldId="2147483653"/>
              <ac:spMk id="7" creationId="{00000000-0000-0000-0000-000000000000}"/>
            </ac:spMkLst>
          </pc:spChg>
        </pc:sldLayoutChg>
        <pc:sldLayoutChg chg="modSp mod">
          <pc:chgData name="Huang, Po-kai" userId="be743c7d-0ad3-4a01-a6bb-e19e76bd5877" providerId="ADAL" clId="{6F8D4934-F4B4-49F1-A558-5250D2AB75D1}" dt="2021-11-01T22:18:37.246" v="129"/>
          <pc:sldLayoutMkLst>
            <pc:docMk/>
            <pc:sldMasterMk cId="0" sldId="2147483648"/>
            <pc:sldLayoutMk cId="0" sldId="2147483654"/>
          </pc:sldLayoutMkLst>
          <pc:spChg chg="mod">
            <ac:chgData name="Huang, Po-kai" userId="be743c7d-0ad3-4a01-a6bb-e19e76bd5877" providerId="ADAL" clId="{6F8D4934-F4B4-49F1-A558-5250D2AB75D1}" dt="2021-11-01T22:18:37.246" v="129"/>
            <ac:spMkLst>
              <pc:docMk/>
              <pc:sldMasterMk cId="0" sldId="2147483648"/>
              <pc:sldLayoutMk cId="0" sldId="2147483654"/>
              <ac:spMk id="3" creationId="{00000000-0000-0000-0000-000000000000}"/>
            </ac:spMkLst>
          </pc:spChg>
        </pc:sldLayoutChg>
        <pc:sldLayoutChg chg="modSp mod">
          <pc:chgData name="Huang, Po-kai" userId="be743c7d-0ad3-4a01-a6bb-e19e76bd5877" providerId="ADAL" clId="{6F8D4934-F4B4-49F1-A558-5250D2AB75D1}" dt="2021-11-01T22:18:41.982" v="130"/>
          <pc:sldLayoutMkLst>
            <pc:docMk/>
            <pc:sldMasterMk cId="0" sldId="2147483648"/>
            <pc:sldLayoutMk cId="0" sldId="2147483655"/>
          </pc:sldLayoutMkLst>
          <pc:spChg chg="mod">
            <ac:chgData name="Huang, Po-kai" userId="be743c7d-0ad3-4a01-a6bb-e19e76bd5877" providerId="ADAL" clId="{6F8D4934-F4B4-49F1-A558-5250D2AB75D1}" dt="2021-11-01T22:18:41.982" v="130"/>
            <ac:spMkLst>
              <pc:docMk/>
              <pc:sldMasterMk cId="0" sldId="2147483648"/>
              <pc:sldLayoutMk cId="0" sldId="2147483655"/>
              <ac:spMk id="2" creationId="{00000000-0000-0000-0000-000000000000}"/>
            </ac:spMkLst>
          </pc:spChg>
        </pc:sldLayoutChg>
        <pc:sldLayoutChg chg="modSp mod">
          <pc:chgData name="Huang, Po-kai" userId="be743c7d-0ad3-4a01-a6bb-e19e76bd5877" providerId="ADAL" clId="{6F8D4934-F4B4-49F1-A558-5250D2AB75D1}" dt="2021-11-01T22:18:44.934" v="131"/>
          <pc:sldLayoutMkLst>
            <pc:docMk/>
            <pc:sldMasterMk cId="0" sldId="2147483648"/>
            <pc:sldLayoutMk cId="0" sldId="2147483658"/>
          </pc:sldLayoutMkLst>
          <pc:spChg chg="mod">
            <ac:chgData name="Huang, Po-kai" userId="be743c7d-0ad3-4a01-a6bb-e19e76bd5877" providerId="ADAL" clId="{6F8D4934-F4B4-49F1-A558-5250D2AB75D1}" dt="2021-11-01T22:18:44.934" v="131"/>
            <ac:spMkLst>
              <pc:docMk/>
              <pc:sldMasterMk cId="0" sldId="2147483648"/>
              <pc:sldLayoutMk cId="0" sldId="2147483658"/>
              <ac:spMk id="4" creationId="{00000000-0000-0000-0000-000000000000}"/>
            </ac:spMkLst>
          </pc:spChg>
        </pc:sldLayoutChg>
        <pc:sldLayoutChg chg="modSp mod">
          <pc:chgData name="Huang, Po-kai" userId="be743c7d-0ad3-4a01-a6bb-e19e76bd5877" providerId="ADAL" clId="{6F8D4934-F4B4-49F1-A558-5250D2AB75D1}" dt="2021-11-01T22:18:48.204" v="132"/>
          <pc:sldLayoutMkLst>
            <pc:docMk/>
            <pc:sldMasterMk cId="0" sldId="2147483648"/>
            <pc:sldLayoutMk cId="0" sldId="2147483659"/>
          </pc:sldLayoutMkLst>
          <pc:spChg chg="mod">
            <ac:chgData name="Huang, Po-kai" userId="be743c7d-0ad3-4a01-a6bb-e19e76bd5877" providerId="ADAL" clId="{6F8D4934-F4B4-49F1-A558-5250D2AB75D1}" dt="2021-11-01T22:18:48.204" v="132"/>
            <ac:spMkLst>
              <pc:docMk/>
              <pc:sldMasterMk cId="0" sldId="2147483648"/>
              <pc:sldLayoutMk cId="0" sldId="2147483659"/>
              <ac:spMk id="4" creationId="{00000000-0000-0000-0000-000000000000}"/>
            </ac:spMkLst>
          </pc:spChg>
        </pc:sldLayoutChg>
      </pc:sldMasterChg>
    </pc:docChg>
  </pc:docChgLst>
  <pc:docChgLst>
    <pc:chgData name="Huang, Po-kai" userId="be743c7d-0ad3-4a01-a6bb-e19e76bd5877" providerId="ADAL" clId="{9068652B-4564-4C71-80A6-B0B314017A5E}"/>
    <pc:docChg chg="custSel addSld delSld modSld modMainMaster">
      <pc:chgData name="Huang, Po-kai" userId="be743c7d-0ad3-4a01-a6bb-e19e76bd5877" providerId="ADAL" clId="{9068652B-4564-4C71-80A6-B0B314017A5E}" dt="2021-06-01T13:49:25.005" v="108" actId="20577"/>
      <pc:docMkLst>
        <pc:docMk/>
      </pc:docMkLst>
      <pc:sldChg chg="modSp mod">
        <pc:chgData name="Huang, Po-kai" userId="be743c7d-0ad3-4a01-a6bb-e19e76bd5877" providerId="ADAL" clId="{9068652B-4564-4C71-80A6-B0B314017A5E}" dt="2021-06-01T13:46:30.089" v="69" actId="20577"/>
        <pc:sldMkLst>
          <pc:docMk/>
          <pc:sldMk cId="0" sldId="256"/>
        </pc:sldMkLst>
        <pc:spChg chg="mod">
          <ac:chgData name="Huang, Po-kai" userId="be743c7d-0ad3-4a01-a6bb-e19e76bd5877" providerId="ADAL" clId="{9068652B-4564-4C71-80A6-B0B314017A5E}" dt="2021-06-01T13:46:30.089" v="69" actId="20577"/>
          <ac:spMkLst>
            <pc:docMk/>
            <pc:sldMk cId="0" sldId="256"/>
            <ac:spMk id="6" creationId="{00000000-0000-0000-0000-000000000000}"/>
          </ac:spMkLst>
        </pc:spChg>
        <pc:spChg chg="mod">
          <ac:chgData name="Huang, Po-kai" userId="be743c7d-0ad3-4a01-a6bb-e19e76bd5877" providerId="ADAL" clId="{9068652B-4564-4C71-80A6-B0B314017A5E}" dt="2021-06-01T13:46:26.296" v="65" actId="20577"/>
          <ac:spMkLst>
            <pc:docMk/>
            <pc:sldMk cId="0" sldId="256"/>
            <ac:spMk id="3074" creationId="{00000000-0000-0000-0000-000000000000}"/>
          </ac:spMkLst>
        </pc:spChg>
        <pc:graphicFrameChg chg="mod">
          <ac:chgData name="Huang, Po-kai" userId="be743c7d-0ad3-4a01-a6bb-e19e76bd5877" providerId="ADAL" clId="{9068652B-4564-4C71-80A6-B0B314017A5E}" dt="2021-06-01T13:46:06.241" v="59"/>
          <ac:graphicFrameMkLst>
            <pc:docMk/>
            <pc:sldMk cId="0" sldId="256"/>
            <ac:graphicFrameMk id="3075" creationId="{00000000-0000-0000-0000-000000000000}"/>
          </ac:graphicFrameMkLst>
        </pc:graphicFrameChg>
      </pc:sldChg>
      <pc:sldChg chg="modSp mod">
        <pc:chgData name="Huang, Po-kai" userId="be743c7d-0ad3-4a01-a6bb-e19e76bd5877" providerId="ADAL" clId="{9068652B-4564-4C71-80A6-B0B314017A5E}" dt="2021-06-01T13:48:01.115" v="100" actId="20577"/>
        <pc:sldMkLst>
          <pc:docMk/>
          <pc:sldMk cId="0" sldId="530"/>
        </pc:sldMkLst>
        <pc:spChg chg="mod">
          <ac:chgData name="Huang, Po-kai" userId="be743c7d-0ad3-4a01-a6bb-e19e76bd5877" providerId="ADAL" clId="{9068652B-4564-4C71-80A6-B0B314017A5E}" dt="2021-06-01T13:48:01.115" v="100" actId="20577"/>
          <ac:spMkLst>
            <pc:docMk/>
            <pc:sldMk cId="0" sldId="530"/>
            <ac:spMk id="4" creationId="{00000000-0000-0000-0000-000000000000}"/>
          </ac:spMkLst>
        </pc:spChg>
      </pc:sldChg>
      <pc:sldChg chg="modSp">
        <pc:chgData name="Huang, Po-kai" userId="be743c7d-0ad3-4a01-a6bb-e19e76bd5877" providerId="ADAL" clId="{9068652B-4564-4C71-80A6-B0B314017A5E}" dt="2021-06-01T13:48:10.323" v="105"/>
        <pc:sldMkLst>
          <pc:docMk/>
          <pc:sldMk cId="1612213286" sldId="618"/>
        </pc:sldMkLst>
        <pc:spChg chg="mod">
          <ac:chgData name="Huang, Po-kai" userId="be743c7d-0ad3-4a01-a6bb-e19e76bd5877" providerId="ADAL" clId="{9068652B-4564-4C71-80A6-B0B314017A5E}" dt="2021-06-01T13:48:10.323" v="105"/>
          <ac:spMkLst>
            <pc:docMk/>
            <pc:sldMk cId="1612213286" sldId="618"/>
            <ac:spMk id="6" creationId="{2DACFCAC-0B0F-4004-BCE6-7526408BEC95}"/>
          </ac:spMkLst>
        </pc:spChg>
      </pc:sldChg>
      <pc:sldChg chg="modSp mod">
        <pc:chgData name="Huang, Po-kai" userId="be743c7d-0ad3-4a01-a6bb-e19e76bd5877" providerId="ADAL" clId="{9068652B-4564-4C71-80A6-B0B314017A5E}" dt="2021-06-01T13:48:06.028" v="104" actId="20577"/>
        <pc:sldMkLst>
          <pc:docMk/>
          <pc:sldMk cId="3646253172" sldId="619"/>
        </pc:sldMkLst>
        <pc:spChg chg="mod">
          <ac:chgData name="Huang, Po-kai" userId="be743c7d-0ad3-4a01-a6bb-e19e76bd5877" providerId="ADAL" clId="{9068652B-4564-4C71-80A6-B0B314017A5E}" dt="2021-06-01T13:48:06.028" v="104" actId="20577"/>
          <ac:spMkLst>
            <pc:docMk/>
            <pc:sldMk cId="3646253172" sldId="619"/>
            <ac:spMk id="6" creationId="{ECA2FBB4-D08E-EB47-AC82-267620062F02}"/>
          </ac:spMkLst>
        </pc:spChg>
      </pc:sldChg>
      <pc:sldChg chg="modSp">
        <pc:chgData name="Huang, Po-kai" userId="be743c7d-0ad3-4a01-a6bb-e19e76bd5877" providerId="ADAL" clId="{9068652B-4564-4C71-80A6-B0B314017A5E}" dt="2021-06-01T13:48:13.119" v="106"/>
        <pc:sldMkLst>
          <pc:docMk/>
          <pc:sldMk cId="456689081" sldId="620"/>
        </pc:sldMkLst>
        <pc:spChg chg="mod">
          <ac:chgData name="Huang, Po-kai" userId="be743c7d-0ad3-4a01-a6bb-e19e76bd5877" providerId="ADAL" clId="{9068652B-4564-4C71-80A6-B0B314017A5E}" dt="2021-06-01T13:48:13.119" v="106"/>
          <ac:spMkLst>
            <pc:docMk/>
            <pc:sldMk cId="456689081" sldId="620"/>
            <ac:spMk id="6" creationId="{ECA2FBB4-D08E-EB47-AC82-267620062F02}"/>
          </ac:spMkLst>
        </pc:spChg>
      </pc:sldChg>
      <pc:sldChg chg="modSp mod">
        <pc:chgData name="Huang, Po-kai" userId="be743c7d-0ad3-4a01-a6bb-e19e76bd5877" providerId="ADAL" clId="{9068652B-4564-4C71-80A6-B0B314017A5E}" dt="2021-06-01T13:49:25.005" v="108" actId="20577"/>
        <pc:sldMkLst>
          <pc:docMk/>
          <pc:sldMk cId="3910328696" sldId="621"/>
        </pc:sldMkLst>
        <pc:spChg chg="mod">
          <ac:chgData name="Huang, Po-kai" userId="be743c7d-0ad3-4a01-a6bb-e19e76bd5877" providerId="ADAL" clId="{9068652B-4564-4C71-80A6-B0B314017A5E}" dt="2021-06-01T13:46:46.607" v="73" actId="20577"/>
          <ac:spMkLst>
            <pc:docMk/>
            <pc:sldMk cId="3910328696" sldId="621"/>
            <ac:spMk id="6" creationId="{9526EB81-E78D-415F-A743-37548E42B86B}"/>
          </ac:spMkLst>
        </pc:spChg>
        <pc:graphicFrameChg chg="modGraphic">
          <ac:chgData name="Huang, Po-kai" userId="be743c7d-0ad3-4a01-a6bb-e19e76bd5877" providerId="ADAL" clId="{9068652B-4564-4C71-80A6-B0B314017A5E}" dt="2021-06-01T13:49:25.005" v="108"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9068652B-4564-4C71-80A6-B0B314017A5E}" dt="2021-06-01T13:47:34.300" v="95" actId="20577"/>
        <pc:sldMkLst>
          <pc:docMk/>
          <pc:sldMk cId="2382947091" sldId="623"/>
        </pc:sldMkLst>
        <pc:spChg chg="mod">
          <ac:chgData name="Huang, Po-kai" userId="be743c7d-0ad3-4a01-a6bb-e19e76bd5877" providerId="ADAL" clId="{9068652B-4564-4C71-80A6-B0B314017A5E}" dt="2021-06-01T13:45:13.492" v="57" actId="313"/>
          <ac:spMkLst>
            <pc:docMk/>
            <pc:sldMk cId="2382947091" sldId="623"/>
            <ac:spMk id="3" creationId="{0A69CB4B-D671-8C49-953B-AAF1129E95AD}"/>
          </ac:spMkLst>
        </pc:spChg>
        <pc:spChg chg="mod">
          <ac:chgData name="Huang, Po-kai" userId="be743c7d-0ad3-4a01-a6bb-e19e76bd5877" providerId="ADAL" clId="{9068652B-4564-4C71-80A6-B0B314017A5E}" dt="2021-06-01T13:47:34.300" v="95" actId="20577"/>
          <ac:spMkLst>
            <pc:docMk/>
            <pc:sldMk cId="2382947091" sldId="623"/>
            <ac:spMk id="6" creationId="{ECA2FBB4-D08E-EB47-AC82-267620062F02}"/>
          </ac:spMkLst>
        </pc:spChg>
      </pc:sldChg>
      <pc:sldChg chg="new del">
        <pc:chgData name="Huang, Po-kai" userId="be743c7d-0ad3-4a01-a6bb-e19e76bd5877" providerId="ADAL" clId="{9068652B-4564-4C71-80A6-B0B314017A5E}" dt="2021-06-01T13:48:18.253" v="107" actId="47"/>
        <pc:sldMkLst>
          <pc:docMk/>
          <pc:sldMk cId="151307697" sldId="624"/>
        </pc:sldMkLst>
      </pc:sldChg>
      <pc:sldChg chg="new del">
        <pc:chgData name="Huang, Po-kai" userId="be743c7d-0ad3-4a01-a6bb-e19e76bd5877" providerId="ADAL" clId="{9068652B-4564-4C71-80A6-B0B314017A5E}" dt="2021-06-01T13:47:30.239" v="91" actId="47"/>
        <pc:sldMkLst>
          <pc:docMk/>
          <pc:sldMk cId="1392853266" sldId="624"/>
        </pc:sldMkLst>
      </pc:sldChg>
      <pc:sldMasterChg chg="modSp mod modSldLayout">
        <pc:chgData name="Huang, Po-kai" userId="be743c7d-0ad3-4a01-a6bb-e19e76bd5877" providerId="ADAL" clId="{9068652B-4564-4C71-80A6-B0B314017A5E}" dt="2021-06-01T13:47:13.997" v="89" actId="20577"/>
        <pc:sldMasterMkLst>
          <pc:docMk/>
          <pc:sldMasterMk cId="0" sldId="2147483648"/>
        </pc:sldMasterMkLst>
        <pc:spChg chg="mod">
          <ac:chgData name="Huang, Po-kai" userId="be743c7d-0ad3-4a01-a6bb-e19e76bd5877" providerId="ADAL" clId="{9068652B-4564-4C71-80A6-B0B314017A5E}" dt="2021-06-01T13:47:07.554" v="85" actId="20577"/>
          <ac:spMkLst>
            <pc:docMk/>
            <pc:sldMasterMk cId="0" sldId="2147483648"/>
            <ac:spMk id="1027" creationId="{00000000-0000-0000-0000-000000000000}"/>
          </ac:spMkLst>
        </pc:spChg>
        <pc:sldLayoutChg chg="modSp mod">
          <pc:chgData name="Huang, Po-kai" userId="be743c7d-0ad3-4a01-a6bb-e19e76bd5877" providerId="ADAL" clId="{9068652B-4564-4C71-80A6-B0B314017A5E}" dt="2021-06-01T13:47:03.559" v="81" actId="20577"/>
          <pc:sldLayoutMkLst>
            <pc:docMk/>
            <pc:sldMasterMk cId="0" sldId="2147483648"/>
            <pc:sldLayoutMk cId="0" sldId="2147483649"/>
          </pc:sldLayoutMkLst>
          <pc:spChg chg="mod">
            <ac:chgData name="Huang, Po-kai" userId="be743c7d-0ad3-4a01-a6bb-e19e76bd5877" providerId="ADAL" clId="{9068652B-4564-4C71-80A6-B0B314017A5E}" dt="2021-06-01T13:47:03.559" v="81" actId="20577"/>
            <ac:spMkLst>
              <pc:docMk/>
              <pc:sldMasterMk cId="0" sldId="2147483648"/>
              <pc:sldLayoutMk cId="0" sldId="2147483649"/>
              <ac:spMk id="4" creationId="{00000000-0000-0000-0000-000000000000}"/>
            </ac:spMkLst>
          </pc:spChg>
        </pc:sldLayoutChg>
        <pc:sldLayoutChg chg="modSp mod">
          <pc:chgData name="Huang, Po-kai" userId="be743c7d-0ad3-4a01-a6bb-e19e76bd5877" providerId="ADAL" clId="{9068652B-4564-4C71-80A6-B0B314017A5E}" dt="2021-06-01T13:46:58.213" v="77" actId="20577"/>
          <pc:sldLayoutMkLst>
            <pc:docMk/>
            <pc:sldMasterMk cId="0" sldId="2147483648"/>
            <pc:sldLayoutMk cId="0" sldId="2147483650"/>
          </pc:sldLayoutMkLst>
          <pc:spChg chg="mod">
            <ac:chgData name="Huang, Po-kai" userId="be743c7d-0ad3-4a01-a6bb-e19e76bd5877" providerId="ADAL" clId="{9068652B-4564-4C71-80A6-B0B314017A5E}" dt="2021-06-01T13:46:58.213" v="77" actId="20577"/>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9068652B-4564-4C71-80A6-B0B314017A5E}" dt="2021-06-01T13:47:13.997" v="89" actId="20577"/>
          <pc:sldLayoutMkLst>
            <pc:docMk/>
            <pc:sldMasterMk cId="0" sldId="2147483648"/>
            <pc:sldLayoutMk cId="0" sldId="2147483651"/>
          </pc:sldLayoutMkLst>
          <pc:spChg chg="mod">
            <ac:chgData name="Huang, Po-kai" userId="be743c7d-0ad3-4a01-a6bb-e19e76bd5877" providerId="ADAL" clId="{9068652B-4564-4C71-80A6-B0B314017A5E}" dt="2021-06-01T13:47:13.997" v="89" actId="20577"/>
            <ac:spMkLst>
              <pc:docMk/>
              <pc:sldMasterMk cId="0" sldId="2147483648"/>
              <pc:sldLayoutMk cId="0" sldId="2147483651"/>
              <ac:spMk id="4" creationId="{00000000-0000-0000-0000-000000000000}"/>
            </ac:spMkLst>
          </pc:spChg>
        </pc:sldLayoutChg>
      </pc:sldMasterChg>
    </pc:docChg>
  </pc:docChgLst>
  <pc:docChgLst>
    <pc:chgData name="Huang, Po-kai" userId="be743c7d-0ad3-4a01-a6bb-e19e76bd5877" providerId="ADAL" clId="{BF429B69-4DED-4A69-A81A-B96F47FF790F}"/>
    <pc:docChg chg="undo custSel addSld modSld modMainMaster">
      <pc:chgData name="Huang, Po-kai" userId="be743c7d-0ad3-4a01-a6bb-e19e76bd5877" providerId="ADAL" clId="{BF429B69-4DED-4A69-A81A-B96F47FF790F}" dt="2021-10-14T21:18:32.327" v="127" actId="6549"/>
      <pc:docMkLst>
        <pc:docMk/>
      </pc:docMkLst>
      <pc:sldChg chg="modSp mod">
        <pc:chgData name="Huang, Po-kai" userId="be743c7d-0ad3-4a01-a6bb-e19e76bd5877" providerId="ADAL" clId="{BF429B69-4DED-4A69-A81A-B96F47FF790F}" dt="2021-10-14T21:17:57.239" v="116" actId="6549"/>
        <pc:sldMkLst>
          <pc:docMk/>
          <pc:sldMk cId="0" sldId="256"/>
        </pc:sldMkLst>
        <pc:spChg chg="mod">
          <ac:chgData name="Huang, Po-kai" userId="be743c7d-0ad3-4a01-a6bb-e19e76bd5877" providerId="ADAL" clId="{BF429B69-4DED-4A69-A81A-B96F47FF790F}" dt="2021-10-07T16:25:39.417" v="73" actId="20577"/>
          <ac:spMkLst>
            <pc:docMk/>
            <pc:sldMk cId="0" sldId="256"/>
            <ac:spMk id="6" creationId="{00000000-0000-0000-0000-000000000000}"/>
          </ac:spMkLst>
        </pc:spChg>
        <pc:spChg chg="mod">
          <ac:chgData name="Huang, Po-kai" userId="be743c7d-0ad3-4a01-a6bb-e19e76bd5877" providerId="ADAL" clId="{BF429B69-4DED-4A69-A81A-B96F47FF790F}" dt="2021-10-14T21:17:57.239" v="116" actId="6549"/>
          <ac:spMkLst>
            <pc:docMk/>
            <pc:sldMk cId="0" sldId="256"/>
            <ac:spMk id="7" creationId="{00000000-0000-0000-0000-000000000000}"/>
          </ac:spMkLst>
        </pc:spChg>
        <pc:spChg chg="mod">
          <ac:chgData name="Huang, Po-kai" userId="be743c7d-0ad3-4a01-a6bb-e19e76bd5877" providerId="ADAL" clId="{BF429B69-4DED-4A69-A81A-B96F47FF790F}" dt="2021-10-14T21:15:22.103" v="101" actId="20577"/>
          <ac:spMkLst>
            <pc:docMk/>
            <pc:sldMk cId="0" sldId="256"/>
            <ac:spMk id="3074" creationId="{00000000-0000-0000-0000-000000000000}"/>
          </ac:spMkLst>
        </pc:spChg>
      </pc:sldChg>
      <pc:sldChg chg="modSp mod">
        <pc:chgData name="Huang, Po-kai" userId="be743c7d-0ad3-4a01-a6bb-e19e76bd5877" providerId="ADAL" clId="{BF429B69-4DED-4A69-A81A-B96F47FF790F}" dt="2021-10-14T21:18:06.451" v="118" actId="6549"/>
        <pc:sldMkLst>
          <pc:docMk/>
          <pc:sldMk cId="0" sldId="530"/>
        </pc:sldMkLst>
        <pc:spChg chg="mod">
          <ac:chgData name="Huang, Po-kai" userId="be743c7d-0ad3-4a01-a6bb-e19e76bd5877" providerId="ADAL" clId="{BF429B69-4DED-4A69-A81A-B96F47FF790F}" dt="2021-10-07T16:26:12.390" v="83"/>
          <ac:spMkLst>
            <pc:docMk/>
            <pc:sldMk cId="0" sldId="530"/>
            <ac:spMk id="4" creationId="{00000000-0000-0000-0000-000000000000}"/>
          </ac:spMkLst>
        </pc:spChg>
        <pc:spChg chg="mod">
          <ac:chgData name="Huang, Po-kai" userId="be743c7d-0ad3-4a01-a6bb-e19e76bd5877" providerId="ADAL" clId="{BF429B69-4DED-4A69-A81A-B96F47FF790F}" dt="2021-10-14T21:18:06.451" v="118" actId="6549"/>
          <ac:spMkLst>
            <pc:docMk/>
            <pc:sldMk cId="0" sldId="530"/>
            <ac:spMk id="7" creationId="{E99BB1CA-BFE8-4BF6-AD2A-29C8B06441B8}"/>
          </ac:spMkLst>
        </pc:spChg>
      </pc:sldChg>
      <pc:sldChg chg="modSp mod">
        <pc:chgData name="Huang, Po-kai" userId="be743c7d-0ad3-4a01-a6bb-e19e76bd5877" providerId="ADAL" clId="{BF429B69-4DED-4A69-A81A-B96F47FF790F}" dt="2021-10-14T21:18:13.670" v="121" actId="6549"/>
        <pc:sldMkLst>
          <pc:docMk/>
          <pc:sldMk cId="1612213286" sldId="618"/>
        </pc:sldMkLst>
        <pc:spChg chg="mod">
          <ac:chgData name="Huang, Po-kai" userId="be743c7d-0ad3-4a01-a6bb-e19e76bd5877" providerId="ADAL" clId="{BF429B69-4DED-4A69-A81A-B96F47FF790F}" dt="2021-10-07T16:26:19.307" v="85"/>
          <ac:spMkLst>
            <pc:docMk/>
            <pc:sldMk cId="1612213286" sldId="618"/>
            <ac:spMk id="6" creationId="{2DACFCAC-0B0F-4004-BCE6-7526408BEC95}"/>
          </ac:spMkLst>
        </pc:spChg>
        <pc:spChg chg="mod">
          <ac:chgData name="Huang, Po-kai" userId="be743c7d-0ad3-4a01-a6bb-e19e76bd5877" providerId="ADAL" clId="{BF429B69-4DED-4A69-A81A-B96F47FF790F}" dt="2021-10-14T21:18:13.670" v="121" actId="6549"/>
          <ac:spMkLst>
            <pc:docMk/>
            <pc:sldMk cId="1612213286" sldId="618"/>
            <ac:spMk id="8" creationId="{41CA3664-C382-4611-8574-44FF980160CE}"/>
          </ac:spMkLst>
        </pc:spChg>
      </pc:sldChg>
      <pc:sldChg chg="modSp mod">
        <pc:chgData name="Huang, Po-kai" userId="be743c7d-0ad3-4a01-a6bb-e19e76bd5877" providerId="ADAL" clId="{BF429B69-4DED-4A69-A81A-B96F47FF790F}" dt="2021-10-14T21:18:09.405" v="119" actId="6549"/>
        <pc:sldMkLst>
          <pc:docMk/>
          <pc:sldMk cId="3646253172" sldId="619"/>
        </pc:sldMkLst>
        <pc:spChg chg="mod">
          <ac:chgData name="Huang, Po-kai" userId="be743c7d-0ad3-4a01-a6bb-e19e76bd5877" providerId="ADAL" clId="{BF429B69-4DED-4A69-A81A-B96F47FF790F}" dt="2021-10-14T21:18:09.405" v="119" actId="6549"/>
          <ac:spMkLst>
            <pc:docMk/>
            <pc:sldMk cId="3646253172" sldId="619"/>
            <ac:spMk id="5" creationId="{F801A817-1BBA-2C43-A884-6C3C34BE2E9F}"/>
          </ac:spMkLst>
        </pc:spChg>
        <pc:spChg chg="mod">
          <ac:chgData name="Huang, Po-kai" userId="be743c7d-0ad3-4a01-a6bb-e19e76bd5877" providerId="ADAL" clId="{BF429B69-4DED-4A69-A81A-B96F47FF790F}" dt="2021-10-07T16:26:16.187" v="84"/>
          <ac:spMkLst>
            <pc:docMk/>
            <pc:sldMk cId="3646253172" sldId="619"/>
            <ac:spMk id="6" creationId="{ECA2FBB4-D08E-EB47-AC82-267620062F02}"/>
          </ac:spMkLst>
        </pc:spChg>
      </pc:sldChg>
      <pc:sldChg chg="modSp mod">
        <pc:chgData name="Huang, Po-kai" userId="be743c7d-0ad3-4a01-a6bb-e19e76bd5877" providerId="ADAL" clId="{BF429B69-4DED-4A69-A81A-B96F47FF790F}" dt="2021-10-14T21:18:26.053" v="125" actId="6549"/>
        <pc:sldMkLst>
          <pc:docMk/>
          <pc:sldMk cId="456689081" sldId="620"/>
        </pc:sldMkLst>
        <pc:spChg chg="mod">
          <ac:chgData name="Huang, Po-kai" userId="be743c7d-0ad3-4a01-a6bb-e19e76bd5877" providerId="ADAL" clId="{BF429B69-4DED-4A69-A81A-B96F47FF790F}" dt="2021-10-14T21:18:26.053" v="125" actId="6549"/>
          <ac:spMkLst>
            <pc:docMk/>
            <pc:sldMk cId="456689081" sldId="620"/>
            <ac:spMk id="5" creationId="{F801A817-1BBA-2C43-A884-6C3C34BE2E9F}"/>
          </ac:spMkLst>
        </pc:spChg>
        <pc:spChg chg="mod">
          <ac:chgData name="Huang, Po-kai" userId="be743c7d-0ad3-4a01-a6bb-e19e76bd5877" providerId="ADAL" clId="{BF429B69-4DED-4A69-A81A-B96F47FF790F}" dt="2021-10-07T16:26:36.089" v="91"/>
          <ac:spMkLst>
            <pc:docMk/>
            <pc:sldMk cId="456689081" sldId="620"/>
            <ac:spMk id="6" creationId="{ECA2FBB4-D08E-EB47-AC82-267620062F02}"/>
          </ac:spMkLst>
        </pc:spChg>
      </pc:sldChg>
      <pc:sldChg chg="modSp mod">
        <pc:chgData name="Huang, Po-kai" userId="be743c7d-0ad3-4a01-a6bb-e19e76bd5877" providerId="ADAL" clId="{BF429B69-4DED-4A69-A81A-B96F47FF790F}" dt="2021-10-14T21:18:02.106" v="117" actId="6549"/>
        <pc:sldMkLst>
          <pc:docMk/>
          <pc:sldMk cId="3910328696" sldId="621"/>
        </pc:sldMkLst>
        <pc:spChg chg="mod">
          <ac:chgData name="Huang, Po-kai" userId="be743c7d-0ad3-4a01-a6bb-e19e76bd5877" providerId="ADAL" clId="{BF429B69-4DED-4A69-A81A-B96F47FF790F}" dt="2021-10-14T21:18:02.106" v="117" actId="6549"/>
          <ac:spMkLst>
            <pc:docMk/>
            <pc:sldMk cId="3910328696" sldId="621"/>
            <ac:spMk id="5" creationId="{782DBD81-0570-44B1-B993-E78DA3C3A00B}"/>
          </ac:spMkLst>
        </pc:spChg>
        <pc:spChg chg="mod">
          <ac:chgData name="Huang, Po-kai" userId="be743c7d-0ad3-4a01-a6bb-e19e76bd5877" providerId="ADAL" clId="{BF429B69-4DED-4A69-A81A-B96F47FF790F}" dt="2021-10-07T16:26:09.244" v="82"/>
          <ac:spMkLst>
            <pc:docMk/>
            <pc:sldMk cId="3910328696" sldId="621"/>
            <ac:spMk id="6" creationId="{9526EB81-E78D-415F-A743-37548E42B86B}"/>
          </ac:spMkLst>
        </pc:spChg>
        <pc:graphicFrameChg chg="modGraphic">
          <ac:chgData name="Huang, Po-kai" userId="be743c7d-0ad3-4a01-a6bb-e19e76bd5877" providerId="ADAL" clId="{BF429B69-4DED-4A69-A81A-B96F47FF790F}" dt="2021-10-14T21:15:28.955" v="105"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BF429B69-4DED-4A69-A81A-B96F47FF790F}" dt="2021-10-14T21:18:29.833" v="126" actId="6549"/>
        <pc:sldMkLst>
          <pc:docMk/>
          <pc:sldMk cId="2382947091" sldId="623"/>
        </pc:sldMkLst>
        <pc:spChg chg="mod">
          <ac:chgData name="Huang, Po-kai" userId="be743c7d-0ad3-4a01-a6bb-e19e76bd5877" providerId="ADAL" clId="{BF429B69-4DED-4A69-A81A-B96F47FF790F}" dt="2021-10-14T21:18:29.833" v="126" actId="6549"/>
          <ac:spMkLst>
            <pc:docMk/>
            <pc:sldMk cId="2382947091" sldId="623"/>
            <ac:spMk id="5" creationId="{F801A817-1BBA-2C43-A884-6C3C34BE2E9F}"/>
          </ac:spMkLst>
        </pc:spChg>
        <pc:spChg chg="mod">
          <ac:chgData name="Huang, Po-kai" userId="be743c7d-0ad3-4a01-a6bb-e19e76bd5877" providerId="ADAL" clId="{BF429B69-4DED-4A69-A81A-B96F47FF790F}" dt="2021-10-07T16:26:38.864" v="92"/>
          <ac:spMkLst>
            <pc:docMk/>
            <pc:sldMk cId="2382947091" sldId="623"/>
            <ac:spMk id="6" creationId="{ECA2FBB4-D08E-EB47-AC82-267620062F02}"/>
          </ac:spMkLst>
        </pc:spChg>
      </pc:sldChg>
      <pc:sldChg chg="modSp mod">
        <pc:chgData name="Huang, Po-kai" userId="be743c7d-0ad3-4a01-a6bb-e19e76bd5877" providerId="ADAL" clId="{BF429B69-4DED-4A69-A81A-B96F47FF790F}" dt="2021-10-14T21:18:17.103" v="122" actId="6549"/>
        <pc:sldMkLst>
          <pc:docMk/>
          <pc:sldMk cId="1116310346" sldId="625"/>
        </pc:sldMkLst>
        <pc:spChg chg="mod">
          <ac:chgData name="Huang, Po-kai" userId="be743c7d-0ad3-4a01-a6bb-e19e76bd5877" providerId="ADAL" clId="{BF429B69-4DED-4A69-A81A-B96F47FF790F}" dt="2021-10-14T21:18:17.103" v="122" actId="6549"/>
          <ac:spMkLst>
            <pc:docMk/>
            <pc:sldMk cId="1116310346" sldId="625"/>
            <ac:spMk id="5" creationId="{61A795A5-DFFA-4B49-B523-0E8DA14CE797}"/>
          </ac:spMkLst>
        </pc:spChg>
        <pc:spChg chg="mod">
          <ac:chgData name="Huang, Po-kai" userId="be743c7d-0ad3-4a01-a6bb-e19e76bd5877" providerId="ADAL" clId="{BF429B69-4DED-4A69-A81A-B96F47FF790F}" dt="2021-10-07T16:26:25.558" v="88"/>
          <ac:spMkLst>
            <pc:docMk/>
            <pc:sldMk cId="1116310346" sldId="625"/>
            <ac:spMk id="6" creationId="{BC766868-C5C8-41A5-8BFE-B2BE7C024FC0}"/>
          </ac:spMkLst>
        </pc:spChg>
      </pc:sldChg>
      <pc:sldChg chg="modSp mod">
        <pc:chgData name="Huang, Po-kai" userId="be743c7d-0ad3-4a01-a6bb-e19e76bd5877" providerId="ADAL" clId="{BF429B69-4DED-4A69-A81A-B96F47FF790F}" dt="2021-10-14T21:18:32.327" v="127" actId="6549"/>
        <pc:sldMkLst>
          <pc:docMk/>
          <pc:sldMk cId="1346210617" sldId="626"/>
        </pc:sldMkLst>
        <pc:spChg chg="mod">
          <ac:chgData name="Huang, Po-kai" userId="be743c7d-0ad3-4a01-a6bb-e19e76bd5877" providerId="ADAL" clId="{BF429B69-4DED-4A69-A81A-B96F47FF790F}" dt="2021-10-14T21:18:32.327" v="127" actId="6549"/>
          <ac:spMkLst>
            <pc:docMk/>
            <pc:sldMk cId="1346210617" sldId="626"/>
            <ac:spMk id="5" creationId="{F801A817-1BBA-2C43-A884-6C3C34BE2E9F}"/>
          </ac:spMkLst>
        </pc:spChg>
        <pc:spChg chg="mod">
          <ac:chgData name="Huang, Po-kai" userId="be743c7d-0ad3-4a01-a6bb-e19e76bd5877" providerId="ADAL" clId="{BF429B69-4DED-4A69-A81A-B96F47FF790F}" dt="2021-10-07T16:26:41.988" v="93"/>
          <ac:spMkLst>
            <pc:docMk/>
            <pc:sldMk cId="1346210617" sldId="626"/>
            <ac:spMk id="6" creationId="{ECA2FBB4-D08E-EB47-AC82-267620062F02}"/>
          </ac:spMkLst>
        </pc:spChg>
      </pc:sldChg>
      <pc:sldChg chg="modSp add mod">
        <pc:chgData name="Huang, Po-kai" userId="be743c7d-0ad3-4a01-a6bb-e19e76bd5877" providerId="ADAL" clId="{BF429B69-4DED-4A69-A81A-B96F47FF790F}" dt="2021-10-14T21:18:20.508" v="123" actId="6549"/>
        <pc:sldMkLst>
          <pc:docMk/>
          <pc:sldMk cId="3236193086" sldId="627"/>
        </pc:sldMkLst>
        <pc:spChg chg="mod">
          <ac:chgData name="Huang, Po-kai" userId="be743c7d-0ad3-4a01-a6bb-e19e76bd5877" providerId="ADAL" clId="{BF429B69-4DED-4A69-A81A-B96F47FF790F}" dt="2021-10-07T16:20:10.882" v="7" actId="108"/>
          <ac:spMkLst>
            <pc:docMk/>
            <pc:sldMk cId="3236193086" sldId="627"/>
            <ac:spMk id="2" creationId="{F132D1B0-0D9C-432C-B428-AE7AFE9AEEF4}"/>
          </ac:spMkLst>
        </pc:spChg>
        <pc:spChg chg="mod">
          <ac:chgData name="Huang, Po-kai" userId="be743c7d-0ad3-4a01-a6bb-e19e76bd5877" providerId="ADAL" clId="{BF429B69-4DED-4A69-A81A-B96F47FF790F}" dt="2021-10-07T16:22:07.796" v="19" actId="403"/>
          <ac:spMkLst>
            <pc:docMk/>
            <pc:sldMk cId="3236193086" sldId="627"/>
            <ac:spMk id="3" creationId="{1D165AC7-E4EC-4AE6-BDBA-F236DC880E8F}"/>
          </ac:spMkLst>
        </pc:spChg>
        <pc:spChg chg="mod">
          <ac:chgData name="Huang, Po-kai" userId="be743c7d-0ad3-4a01-a6bb-e19e76bd5877" providerId="ADAL" clId="{BF429B69-4DED-4A69-A81A-B96F47FF790F}" dt="2021-10-07T16:26:29.167" v="89"/>
          <ac:spMkLst>
            <pc:docMk/>
            <pc:sldMk cId="3236193086" sldId="627"/>
            <ac:spMk id="6" creationId="{2DACFCAC-0B0F-4004-BCE6-7526408BEC95}"/>
          </ac:spMkLst>
        </pc:spChg>
        <pc:spChg chg="mod">
          <ac:chgData name="Huang, Po-kai" userId="be743c7d-0ad3-4a01-a6bb-e19e76bd5877" providerId="ADAL" clId="{BF429B69-4DED-4A69-A81A-B96F47FF790F}" dt="2021-10-14T21:18:20.508" v="123" actId="6549"/>
          <ac:spMkLst>
            <pc:docMk/>
            <pc:sldMk cId="3236193086" sldId="627"/>
            <ac:spMk id="8" creationId="{41CA3664-C382-4611-8574-44FF980160CE}"/>
          </ac:spMkLst>
        </pc:spChg>
      </pc:sldChg>
      <pc:sldChg chg="modSp add mod">
        <pc:chgData name="Huang, Po-kai" userId="be743c7d-0ad3-4a01-a6bb-e19e76bd5877" providerId="ADAL" clId="{BF429B69-4DED-4A69-A81A-B96F47FF790F}" dt="2021-10-14T21:18:23.686" v="124" actId="6549"/>
        <pc:sldMkLst>
          <pc:docMk/>
          <pc:sldMk cId="3164122846" sldId="629"/>
        </pc:sldMkLst>
        <pc:spChg chg="mod">
          <ac:chgData name="Huang, Po-kai" userId="be743c7d-0ad3-4a01-a6bb-e19e76bd5877" providerId="ADAL" clId="{BF429B69-4DED-4A69-A81A-B96F47FF790F}" dt="2021-10-07T16:22:52.680" v="21" actId="20577"/>
          <ac:spMkLst>
            <pc:docMk/>
            <pc:sldMk cId="3164122846" sldId="629"/>
            <ac:spMk id="2" creationId="{F132D1B0-0D9C-432C-B428-AE7AFE9AEEF4}"/>
          </ac:spMkLst>
        </pc:spChg>
        <pc:spChg chg="mod">
          <ac:chgData name="Huang, Po-kai" userId="be743c7d-0ad3-4a01-a6bb-e19e76bd5877" providerId="ADAL" clId="{BF429B69-4DED-4A69-A81A-B96F47FF790F}" dt="2021-10-07T16:23:32.579" v="26" actId="108"/>
          <ac:spMkLst>
            <pc:docMk/>
            <pc:sldMk cId="3164122846" sldId="629"/>
            <ac:spMk id="3" creationId="{1D165AC7-E4EC-4AE6-BDBA-F236DC880E8F}"/>
          </ac:spMkLst>
        </pc:spChg>
        <pc:spChg chg="mod">
          <ac:chgData name="Huang, Po-kai" userId="be743c7d-0ad3-4a01-a6bb-e19e76bd5877" providerId="ADAL" clId="{BF429B69-4DED-4A69-A81A-B96F47FF790F}" dt="2021-10-07T16:26:31.860" v="90"/>
          <ac:spMkLst>
            <pc:docMk/>
            <pc:sldMk cId="3164122846" sldId="629"/>
            <ac:spMk id="6" creationId="{2DACFCAC-0B0F-4004-BCE6-7526408BEC95}"/>
          </ac:spMkLst>
        </pc:spChg>
        <pc:spChg chg="mod">
          <ac:chgData name="Huang, Po-kai" userId="be743c7d-0ad3-4a01-a6bb-e19e76bd5877" providerId="ADAL" clId="{BF429B69-4DED-4A69-A81A-B96F47FF790F}" dt="2021-10-14T21:18:23.686" v="124" actId="6549"/>
          <ac:spMkLst>
            <pc:docMk/>
            <pc:sldMk cId="3164122846" sldId="629"/>
            <ac:spMk id="8" creationId="{41CA3664-C382-4611-8574-44FF980160CE}"/>
          </ac:spMkLst>
        </pc:spChg>
      </pc:sldChg>
      <pc:sldMasterChg chg="modSp mod modSldLayout">
        <pc:chgData name="Huang, Po-kai" userId="be743c7d-0ad3-4a01-a6bb-e19e76bd5877" providerId="ADAL" clId="{BF429B69-4DED-4A69-A81A-B96F47FF790F}" dt="2021-10-14T21:17:49.583" v="115" actId="6549"/>
        <pc:sldMasterMkLst>
          <pc:docMk/>
          <pc:sldMasterMk cId="0" sldId="2147483648"/>
        </pc:sldMasterMkLst>
        <pc:spChg chg="mod">
          <ac:chgData name="Huang, Po-kai" userId="be743c7d-0ad3-4a01-a6bb-e19e76bd5877" providerId="ADAL" clId="{BF429B69-4DED-4A69-A81A-B96F47FF790F}" dt="2021-10-07T16:18:07.702" v="1" actId="20577"/>
          <ac:spMkLst>
            <pc:docMk/>
            <pc:sldMasterMk cId="0" sldId="2147483648"/>
            <ac:spMk id="10" creationId="{00000000-0000-0000-0000-000000000000}"/>
          </ac:spMkLst>
        </pc:spChg>
        <pc:spChg chg="mod">
          <ac:chgData name="Huang, Po-kai" userId="be743c7d-0ad3-4a01-a6bb-e19e76bd5877" providerId="ADAL" clId="{BF429B69-4DED-4A69-A81A-B96F47FF790F}" dt="2021-10-07T16:24:28.795" v="36" actId="20577"/>
          <ac:spMkLst>
            <pc:docMk/>
            <pc:sldMasterMk cId="0" sldId="2147483648"/>
            <ac:spMk id="1027" creationId="{00000000-0000-0000-0000-000000000000}"/>
          </ac:spMkLst>
        </pc:spChg>
        <pc:spChg chg="mod">
          <ac:chgData name="Huang, Po-kai" userId="be743c7d-0ad3-4a01-a6bb-e19e76bd5877" providerId="ADAL" clId="{BF429B69-4DED-4A69-A81A-B96F47FF790F}" dt="2021-10-14T21:17:19.075" v="106" actId="6549"/>
          <ac:spMkLst>
            <pc:docMk/>
            <pc:sldMasterMk cId="0" sldId="2147483648"/>
            <ac:spMk id="1028" creationId="{00000000-0000-0000-0000-000000000000}"/>
          </ac:spMkLst>
        </pc:spChg>
        <pc:sldLayoutChg chg="modSp mod">
          <pc:chgData name="Huang, Po-kai" userId="be743c7d-0ad3-4a01-a6bb-e19e76bd5877" providerId="ADAL" clId="{BF429B69-4DED-4A69-A81A-B96F47FF790F}" dt="2021-10-14T21:17:23.806" v="107" actId="6549"/>
          <pc:sldLayoutMkLst>
            <pc:docMk/>
            <pc:sldMasterMk cId="0" sldId="2147483648"/>
            <pc:sldLayoutMk cId="0" sldId="2147483649"/>
          </pc:sldLayoutMkLst>
          <pc:spChg chg="mod">
            <ac:chgData name="Huang, Po-kai" userId="be743c7d-0ad3-4a01-a6bb-e19e76bd5877" providerId="ADAL" clId="{BF429B69-4DED-4A69-A81A-B96F47FF790F}" dt="2021-10-07T16:24:33.741" v="45" actId="20577"/>
            <ac:spMkLst>
              <pc:docMk/>
              <pc:sldMasterMk cId="0" sldId="2147483648"/>
              <pc:sldLayoutMk cId="0" sldId="2147483649"/>
              <ac:spMk id="4" creationId="{00000000-0000-0000-0000-000000000000}"/>
            </ac:spMkLst>
          </pc:spChg>
          <pc:spChg chg="mod">
            <ac:chgData name="Huang, Po-kai" userId="be743c7d-0ad3-4a01-a6bb-e19e76bd5877" providerId="ADAL" clId="{BF429B69-4DED-4A69-A81A-B96F47FF790F}" dt="2021-10-14T21:17:23.806" v="107" actId="6549"/>
            <ac:spMkLst>
              <pc:docMk/>
              <pc:sldMasterMk cId="0" sldId="2147483648"/>
              <pc:sldLayoutMk cId="0" sldId="2147483649"/>
              <ac:spMk id="5" creationId="{00000000-0000-0000-0000-000000000000}"/>
            </ac:spMkLst>
          </pc:spChg>
        </pc:sldLayoutChg>
        <pc:sldLayoutChg chg="modSp mod">
          <pc:chgData name="Huang, Po-kai" userId="be743c7d-0ad3-4a01-a6bb-e19e76bd5877" providerId="ADAL" clId="{BF429B69-4DED-4A69-A81A-B96F47FF790F}" dt="2021-10-14T21:17:27.500" v="108" actId="6549"/>
          <pc:sldLayoutMkLst>
            <pc:docMk/>
            <pc:sldMasterMk cId="0" sldId="2147483648"/>
            <pc:sldLayoutMk cId="0" sldId="2147483650"/>
          </pc:sldLayoutMkLst>
          <pc:spChg chg="mod">
            <ac:chgData name="Huang, Po-kai" userId="be743c7d-0ad3-4a01-a6bb-e19e76bd5877" providerId="ADAL" clId="{BF429B69-4DED-4A69-A81A-B96F47FF790F}" dt="2021-10-14T21:17:27.500" v="108" actId="6549"/>
            <ac:spMkLst>
              <pc:docMk/>
              <pc:sldMasterMk cId="0" sldId="2147483648"/>
              <pc:sldLayoutMk cId="0" sldId="2147483650"/>
              <ac:spMk id="11" creationId="{00000000-0000-0000-0000-000000000000}"/>
            </ac:spMkLst>
          </pc:spChg>
          <pc:spChg chg="mod">
            <ac:chgData name="Huang, Po-kai" userId="be743c7d-0ad3-4a01-a6bb-e19e76bd5877" providerId="ADAL" clId="{BF429B69-4DED-4A69-A81A-B96F47FF790F}" dt="2021-10-07T16:24:39.391" v="54" actId="20577"/>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BF429B69-4DED-4A69-A81A-B96F47FF790F}" dt="2021-10-14T21:17:30.691" v="109" actId="6549"/>
          <pc:sldLayoutMkLst>
            <pc:docMk/>
            <pc:sldMasterMk cId="0" sldId="2147483648"/>
            <pc:sldLayoutMk cId="0" sldId="2147483651"/>
          </pc:sldLayoutMkLst>
          <pc:spChg chg="mod">
            <ac:chgData name="Huang, Po-kai" userId="be743c7d-0ad3-4a01-a6bb-e19e76bd5877" providerId="ADAL" clId="{BF429B69-4DED-4A69-A81A-B96F47FF790F}" dt="2021-10-07T16:24:46.775" v="55"/>
            <ac:spMkLst>
              <pc:docMk/>
              <pc:sldMasterMk cId="0" sldId="2147483648"/>
              <pc:sldLayoutMk cId="0" sldId="2147483651"/>
              <ac:spMk id="4" creationId="{00000000-0000-0000-0000-000000000000}"/>
            </ac:spMkLst>
          </pc:spChg>
          <pc:spChg chg="mod">
            <ac:chgData name="Huang, Po-kai" userId="be743c7d-0ad3-4a01-a6bb-e19e76bd5877" providerId="ADAL" clId="{BF429B69-4DED-4A69-A81A-B96F47FF790F}" dt="2021-10-14T21:17:30.691" v="109" actId="6549"/>
            <ac:spMkLst>
              <pc:docMk/>
              <pc:sldMasterMk cId="0" sldId="2147483648"/>
              <pc:sldLayoutMk cId="0" sldId="2147483651"/>
              <ac:spMk id="5" creationId="{00000000-0000-0000-0000-000000000000}"/>
            </ac:spMkLst>
          </pc:spChg>
        </pc:sldLayoutChg>
        <pc:sldLayoutChg chg="modSp mod">
          <pc:chgData name="Huang, Po-kai" userId="be743c7d-0ad3-4a01-a6bb-e19e76bd5877" providerId="ADAL" clId="{BF429B69-4DED-4A69-A81A-B96F47FF790F}" dt="2021-10-14T21:17:33.253" v="110" actId="6549"/>
          <pc:sldLayoutMkLst>
            <pc:docMk/>
            <pc:sldMasterMk cId="0" sldId="2147483648"/>
            <pc:sldLayoutMk cId="0" sldId="2147483652"/>
          </pc:sldLayoutMkLst>
          <pc:spChg chg="mod">
            <ac:chgData name="Huang, Po-kai" userId="be743c7d-0ad3-4a01-a6bb-e19e76bd5877" providerId="ADAL" clId="{BF429B69-4DED-4A69-A81A-B96F47FF790F}" dt="2021-10-07T16:24:50.084" v="56"/>
            <ac:spMkLst>
              <pc:docMk/>
              <pc:sldMasterMk cId="0" sldId="2147483648"/>
              <pc:sldLayoutMk cId="0" sldId="2147483652"/>
              <ac:spMk id="5" creationId="{00000000-0000-0000-0000-000000000000}"/>
            </ac:spMkLst>
          </pc:spChg>
          <pc:spChg chg="mod">
            <ac:chgData name="Huang, Po-kai" userId="be743c7d-0ad3-4a01-a6bb-e19e76bd5877" providerId="ADAL" clId="{BF429B69-4DED-4A69-A81A-B96F47FF790F}" dt="2021-10-14T21:17:33.253" v="110" actId="6549"/>
            <ac:spMkLst>
              <pc:docMk/>
              <pc:sldMasterMk cId="0" sldId="2147483648"/>
              <pc:sldLayoutMk cId="0" sldId="2147483652"/>
              <ac:spMk id="6" creationId="{00000000-0000-0000-0000-000000000000}"/>
            </ac:spMkLst>
          </pc:spChg>
        </pc:sldLayoutChg>
        <pc:sldLayoutChg chg="modSp mod">
          <pc:chgData name="Huang, Po-kai" userId="be743c7d-0ad3-4a01-a6bb-e19e76bd5877" providerId="ADAL" clId="{BF429B69-4DED-4A69-A81A-B96F47FF790F}" dt="2021-10-14T21:17:36.313" v="111" actId="6549"/>
          <pc:sldLayoutMkLst>
            <pc:docMk/>
            <pc:sldMasterMk cId="0" sldId="2147483648"/>
            <pc:sldLayoutMk cId="0" sldId="2147483653"/>
          </pc:sldLayoutMkLst>
          <pc:spChg chg="mod">
            <ac:chgData name="Huang, Po-kai" userId="be743c7d-0ad3-4a01-a6bb-e19e76bd5877" providerId="ADAL" clId="{BF429B69-4DED-4A69-A81A-B96F47FF790F}" dt="2021-10-07T16:24:52.805" v="57"/>
            <ac:spMkLst>
              <pc:docMk/>
              <pc:sldMasterMk cId="0" sldId="2147483648"/>
              <pc:sldLayoutMk cId="0" sldId="2147483653"/>
              <ac:spMk id="7" creationId="{00000000-0000-0000-0000-000000000000}"/>
            </ac:spMkLst>
          </pc:spChg>
          <pc:spChg chg="mod">
            <ac:chgData name="Huang, Po-kai" userId="be743c7d-0ad3-4a01-a6bb-e19e76bd5877" providerId="ADAL" clId="{BF429B69-4DED-4A69-A81A-B96F47FF790F}" dt="2021-10-14T21:17:36.313" v="111" actId="6549"/>
            <ac:spMkLst>
              <pc:docMk/>
              <pc:sldMasterMk cId="0" sldId="2147483648"/>
              <pc:sldLayoutMk cId="0" sldId="2147483653"/>
              <ac:spMk id="8" creationId="{00000000-0000-0000-0000-000000000000}"/>
            </ac:spMkLst>
          </pc:spChg>
        </pc:sldLayoutChg>
        <pc:sldLayoutChg chg="modSp mod">
          <pc:chgData name="Huang, Po-kai" userId="be743c7d-0ad3-4a01-a6bb-e19e76bd5877" providerId="ADAL" clId="{BF429B69-4DED-4A69-A81A-B96F47FF790F}" dt="2021-10-14T21:17:39.169" v="112" actId="6549"/>
          <pc:sldLayoutMkLst>
            <pc:docMk/>
            <pc:sldMasterMk cId="0" sldId="2147483648"/>
            <pc:sldLayoutMk cId="0" sldId="2147483654"/>
          </pc:sldLayoutMkLst>
          <pc:spChg chg="mod">
            <ac:chgData name="Huang, Po-kai" userId="be743c7d-0ad3-4a01-a6bb-e19e76bd5877" providerId="ADAL" clId="{BF429B69-4DED-4A69-A81A-B96F47FF790F}" dt="2021-10-07T16:24:55.311" v="58"/>
            <ac:spMkLst>
              <pc:docMk/>
              <pc:sldMasterMk cId="0" sldId="2147483648"/>
              <pc:sldLayoutMk cId="0" sldId="2147483654"/>
              <ac:spMk id="3" creationId="{00000000-0000-0000-0000-000000000000}"/>
            </ac:spMkLst>
          </pc:spChg>
          <pc:spChg chg="mod">
            <ac:chgData name="Huang, Po-kai" userId="be743c7d-0ad3-4a01-a6bb-e19e76bd5877" providerId="ADAL" clId="{BF429B69-4DED-4A69-A81A-B96F47FF790F}" dt="2021-10-14T21:17:39.169" v="112" actId="6549"/>
            <ac:spMkLst>
              <pc:docMk/>
              <pc:sldMasterMk cId="0" sldId="2147483648"/>
              <pc:sldLayoutMk cId="0" sldId="2147483654"/>
              <ac:spMk id="4" creationId="{00000000-0000-0000-0000-000000000000}"/>
            </ac:spMkLst>
          </pc:spChg>
        </pc:sldLayoutChg>
        <pc:sldLayoutChg chg="modSp mod">
          <pc:chgData name="Huang, Po-kai" userId="be743c7d-0ad3-4a01-a6bb-e19e76bd5877" providerId="ADAL" clId="{BF429B69-4DED-4A69-A81A-B96F47FF790F}" dt="2021-10-14T21:17:43.228" v="113" actId="6549"/>
          <pc:sldLayoutMkLst>
            <pc:docMk/>
            <pc:sldMasterMk cId="0" sldId="2147483648"/>
            <pc:sldLayoutMk cId="0" sldId="2147483655"/>
          </pc:sldLayoutMkLst>
          <pc:spChg chg="mod">
            <ac:chgData name="Huang, Po-kai" userId="be743c7d-0ad3-4a01-a6bb-e19e76bd5877" providerId="ADAL" clId="{BF429B69-4DED-4A69-A81A-B96F47FF790F}" dt="2021-10-07T16:24:58.055" v="59"/>
            <ac:spMkLst>
              <pc:docMk/>
              <pc:sldMasterMk cId="0" sldId="2147483648"/>
              <pc:sldLayoutMk cId="0" sldId="2147483655"/>
              <ac:spMk id="2" creationId="{00000000-0000-0000-0000-000000000000}"/>
            </ac:spMkLst>
          </pc:spChg>
          <pc:spChg chg="mod">
            <ac:chgData name="Huang, Po-kai" userId="be743c7d-0ad3-4a01-a6bb-e19e76bd5877" providerId="ADAL" clId="{BF429B69-4DED-4A69-A81A-B96F47FF790F}" dt="2021-10-14T21:17:43.228" v="113" actId="6549"/>
            <ac:spMkLst>
              <pc:docMk/>
              <pc:sldMasterMk cId="0" sldId="2147483648"/>
              <pc:sldLayoutMk cId="0" sldId="2147483655"/>
              <ac:spMk id="3" creationId="{00000000-0000-0000-0000-000000000000}"/>
            </ac:spMkLst>
          </pc:spChg>
        </pc:sldLayoutChg>
        <pc:sldLayoutChg chg="modSp mod">
          <pc:chgData name="Huang, Po-kai" userId="be743c7d-0ad3-4a01-a6bb-e19e76bd5877" providerId="ADAL" clId="{BF429B69-4DED-4A69-A81A-B96F47FF790F}" dt="2021-10-14T21:17:46.153" v="114" actId="6549"/>
          <pc:sldLayoutMkLst>
            <pc:docMk/>
            <pc:sldMasterMk cId="0" sldId="2147483648"/>
            <pc:sldLayoutMk cId="0" sldId="2147483658"/>
          </pc:sldLayoutMkLst>
          <pc:spChg chg="mod">
            <ac:chgData name="Huang, Po-kai" userId="be743c7d-0ad3-4a01-a6bb-e19e76bd5877" providerId="ADAL" clId="{BF429B69-4DED-4A69-A81A-B96F47FF790F}" dt="2021-10-07T16:25:00.608" v="60"/>
            <ac:spMkLst>
              <pc:docMk/>
              <pc:sldMasterMk cId="0" sldId="2147483648"/>
              <pc:sldLayoutMk cId="0" sldId="2147483658"/>
              <ac:spMk id="4" creationId="{00000000-0000-0000-0000-000000000000}"/>
            </ac:spMkLst>
          </pc:spChg>
          <pc:spChg chg="mod">
            <ac:chgData name="Huang, Po-kai" userId="be743c7d-0ad3-4a01-a6bb-e19e76bd5877" providerId="ADAL" clId="{BF429B69-4DED-4A69-A81A-B96F47FF790F}" dt="2021-10-14T21:17:46.153" v="114" actId="6549"/>
            <ac:spMkLst>
              <pc:docMk/>
              <pc:sldMasterMk cId="0" sldId="2147483648"/>
              <pc:sldLayoutMk cId="0" sldId="2147483658"/>
              <ac:spMk id="5" creationId="{00000000-0000-0000-0000-000000000000}"/>
            </ac:spMkLst>
          </pc:spChg>
        </pc:sldLayoutChg>
        <pc:sldLayoutChg chg="modSp mod">
          <pc:chgData name="Huang, Po-kai" userId="be743c7d-0ad3-4a01-a6bb-e19e76bd5877" providerId="ADAL" clId="{BF429B69-4DED-4A69-A81A-B96F47FF790F}" dt="2021-10-14T21:17:49.583" v="115" actId="6549"/>
          <pc:sldLayoutMkLst>
            <pc:docMk/>
            <pc:sldMasterMk cId="0" sldId="2147483648"/>
            <pc:sldLayoutMk cId="0" sldId="2147483659"/>
          </pc:sldLayoutMkLst>
          <pc:spChg chg="mod">
            <ac:chgData name="Huang, Po-kai" userId="be743c7d-0ad3-4a01-a6bb-e19e76bd5877" providerId="ADAL" clId="{BF429B69-4DED-4A69-A81A-B96F47FF790F}" dt="2021-10-07T16:25:03.531" v="61"/>
            <ac:spMkLst>
              <pc:docMk/>
              <pc:sldMasterMk cId="0" sldId="2147483648"/>
              <pc:sldLayoutMk cId="0" sldId="2147483659"/>
              <ac:spMk id="4" creationId="{00000000-0000-0000-0000-000000000000}"/>
            </ac:spMkLst>
          </pc:spChg>
          <pc:spChg chg="mod">
            <ac:chgData name="Huang, Po-kai" userId="be743c7d-0ad3-4a01-a6bb-e19e76bd5877" providerId="ADAL" clId="{BF429B69-4DED-4A69-A81A-B96F47FF790F}" dt="2021-10-14T21:17:49.583" v="115" actId="6549"/>
            <ac:spMkLst>
              <pc:docMk/>
              <pc:sldMasterMk cId="0" sldId="2147483648"/>
              <pc:sldLayoutMk cId="0" sldId="2147483659"/>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Header Placeholder 3"/>
          <p:cNvSpPr>
            <a:spLocks noGrp="1"/>
          </p:cNvSpPr>
          <p:nvPr>
            <p:ph type="hdr"/>
          </p:nvPr>
        </p:nvSpPr>
        <p:spPr/>
        <p:txBody>
          <a:bodyPr/>
          <a:lstStyle/>
          <a:p>
            <a:r>
              <a:rPr lang="en-US"/>
              <a:t>doc.: IEEE 802.11-21/0641r0</a:t>
            </a:r>
            <a:endParaRPr lang="en-US" dirty="0"/>
          </a:p>
        </p:txBody>
      </p:sp>
      <p:sp>
        <p:nvSpPr>
          <p:cNvPr id="5" name="Date Placeholder 4"/>
          <p:cNvSpPr>
            <a:spLocks noGrp="1"/>
          </p:cNvSpPr>
          <p:nvPr>
            <p:ph type="dt"/>
          </p:nvPr>
        </p:nvSpPr>
        <p:spPr/>
        <p:txBody>
          <a:bodyPr/>
          <a:lstStyle/>
          <a:p>
            <a:r>
              <a:rPr lang="en-US"/>
              <a:t>April 2021</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974034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02895"/>
            <a:ext cx="2499764" cy="273050"/>
          </a:xfrm>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02895"/>
            <a:ext cx="2499764" cy="273050"/>
          </a:xfrm>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Proposed Issues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6" name="Date Placeholder 3"/>
          <p:cNvSpPr>
            <a:spLocks noGrp="1"/>
          </p:cNvSpPr>
          <p:nvPr>
            <p:ph type="dt" idx="10"/>
          </p:nvPr>
        </p:nvSpPr>
        <p:spPr/>
        <p:txBody>
          <a:bodyPr/>
          <a:lstStyle/>
          <a:p>
            <a:r>
              <a:rPr lang="en-US" dirty="0"/>
              <a:t>November 2021</a:t>
            </a:r>
            <a:endParaRPr lang="en-GB" dirty="0"/>
          </a:p>
        </p:txBody>
      </p:sp>
      <p:sp>
        <p:nvSpPr>
          <p:cNvPr id="7" name="Footer Placeholder 4"/>
          <p:cNvSpPr>
            <a:spLocks noGrp="1"/>
          </p:cNvSpPr>
          <p:nvPr>
            <p:ph type="ftr" idx="11"/>
          </p:nvPr>
        </p:nvSpPr>
        <p:spPr>
          <a:xfrm>
            <a:off x="7162800" y="6475414"/>
            <a:ext cx="4246027" cy="180975"/>
          </a:xfrm>
        </p:spPr>
        <p:txBody>
          <a:bodyPr/>
          <a:lstStyle/>
          <a:p>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56080534"/>
              </p:ext>
            </p:extLst>
          </p:nvPr>
        </p:nvGraphicFramePr>
        <p:xfrm>
          <a:off x="976313" y="2384425"/>
          <a:ext cx="9588500" cy="2409825"/>
        </p:xfrm>
        <a:graphic>
          <a:graphicData uri="http://schemas.openxmlformats.org/presentationml/2006/ole">
            <mc:AlternateContent xmlns:mc="http://schemas.openxmlformats.org/markup-compatibility/2006">
              <mc:Choice xmlns:v="urn:schemas-microsoft-com:vml" Requires="v">
                <p:oleObj name="Document" r:id="rId3" imgW="10490581" imgH="2646549" progId="Word.Document.8">
                  <p:embed/>
                </p:oleObj>
              </mc:Choice>
              <mc:Fallback>
                <p:oleObj name="Document" r:id="rId3" imgW="10490581" imgH="2646549" progId="Word.Document.8">
                  <p:embed/>
                  <p:pic>
                    <p:nvPicPr>
                      <p:cNvPr id="3075" name="Object 3"/>
                      <p:cNvPicPr>
                        <a:picLocks noChangeAspect="1" noChangeArrowheads="1"/>
                      </p:cNvPicPr>
                      <p:nvPr/>
                    </p:nvPicPr>
                    <p:blipFill>
                      <a:blip r:embed="rId4"/>
                      <a:srcRect/>
                      <a:stretch>
                        <a:fillRect/>
                      </a:stretch>
                    </p:blipFill>
                    <p:spPr bwMode="auto">
                      <a:xfrm>
                        <a:off x="976313" y="2384425"/>
                        <a:ext cx="9588500"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6587-BF12-448F-A4EE-63EEAD1DCB01}"/>
              </a:ext>
            </a:extLst>
          </p:cNvPr>
          <p:cNvSpPr>
            <a:spLocks noGrp="1"/>
          </p:cNvSpPr>
          <p:nvPr>
            <p:ph type="title"/>
          </p:nvPr>
        </p:nvSpPr>
        <p:spPr/>
        <p:txBody>
          <a:bodyPr/>
          <a:lstStyle/>
          <a:p>
            <a:r>
              <a:rPr lang="en-US" dirty="0"/>
              <a:t>6) Soft/mobile AP privacy</a:t>
            </a:r>
          </a:p>
        </p:txBody>
      </p:sp>
      <p:sp>
        <p:nvSpPr>
          <p:cNvPr id="3" name="Content Placeholder 2">
            <a:extLst>
              <a:ext uri="{FF2B5EF4-FFF2-40B4-BE49-F238E27FC236}">
                <a16:creationId xmlns:a16="http://schemas.microsoft.com/office/drawing/2014/main" id="{59ECEECA-7EC1-493B-BEB5-5DD0BBBFD6BF}"/>
              </a:ext>
            </a:extLst>
          </p:cNvPr>
          <p:cNvSpPr>
            <a:spLocks noGrp="1"/>
          </p:cNvSpPr>
          <p:nvPr>
            <p:ph idx="1"/>
          </p:nvPr>
        </p:nvSpPr>
        <p:spPr/>
        <p:txBody>
          <a:bodyPr/>
          <a:lstStyle/>
          <a:p>
            <a:pPr marL="0" indent="0"/>
            <a:r>
              <a:rPr lang="en-US" sz="2800" dirty="0"/>
              <a:t>Issue</a:t>
            </a:r>
          </a:p>
          <a:p>
            <a:pPr marL="457200" indent="-457200">
              <a:buFont typeface="Arial" panose="020B0604020202020204" pitchFamily="34" charset="0"/>
              <a:buChar char="•"/>
            </a:pPr>
            <a:r>
              <a:rPr lang="en-US" sz="2000" b="0" dirty="0"/>
              <a:t>Soft/mobile APs are commonly implemented on mobile devices</a:t>
            </a:r>
          </a:p>
          <a:p>
            <a:pPr marL="457200" indent="-457200">
              <a:buFont typeface="Arial" panose="020B0604020202020204" pitchFamily="34" charset="0"/>
              <a:buChar char="•"/>
            </a:pPr>
            <a:r>
              <a:rPr lang="en-US" sz="2000" b="0" dirty="0"/>
              <a:t>Soft/mobile APs transmit persistent identifiers that can be used to track the user</a:t>
            </a:r>
          </a:p>
          <a:p>
            <a:pPr marL="857250" lvl="1" indent="-457200">
              <a:buFont typeface="Arial" panose="020B0604020202020204" pitchFamily="34" charset="0"/>
              <a:buChar char="•"/>
            </a:pPr>
            <a:r>
              <a:rPr lang="en-US" sz="1800" dirty="0"/>
              <a:t>APs send unprotected broadcast frames, e.g. Beacon, Probe Response</a:t>
            </a:r>
          </a:p>
          <a:p>
            <a:pPr marL="1200150" lvl="2" indent="-457200">
              <a:buFont typeface="Arial" panose="020B0604020202020204" pitchFamily="34" charset="0"/>
              <a:buChar char="•"/>
            </a:pPr>
            <a:r>
              <a:rPr lang="en-US" sz="1600" dirty="0"/>
              <a:t>SSID field contains explicit PII (or, at least, a static identifier over the BSS’s lifetime)</a:t>
            </a:r>
          </a:p>
          <a:p>
            <a:pPr marL="1200150" lvl="2" indent="-457200">
              <a:buFont typeface="Arial" panose="020B0604020202020204" pitchFamily="34" charset="0"/>
              <a:buChar char="•"/>
            </a:pPr>
            <a:r>
              <a:rPr lang="en-US" sz="1600" dirty="0"/>
              <a:t>Elements in these frames can be used for fingerprinting</a:t>
            </a:r>
          </a:p>
          <a:p>
            <a:pPr marL="857250" lvl="1" indent="-457200">
              <a:buFont typeface="Arial" panose="020B0604020202020204" pitchFamily="34" charset="0"/>
              <a:buChar char="•"/>
            </a:pPr>
            <a:r>
              <a:rPr lang="en-US" sz="1800" dirty="0"/>
              <a:t>BSSID (in MAC headers) and BSS Color (in PHY preambles) of all frames are long-term static in the Soft AP’s BSS</a:t>
            </a:r>
          </a:p>
          <a:p>
            <a:pPr marL="0" indent="0"/>
            <a:r>
              <a:rPr lang="en-US" sz="2800" dirty="0"/>
              <a:t>Status of issue</a:t>
            </a:r>
          </a:p>
          <a:p>
            <a:pPr marL="800100" lvl="1">
              <a:buFont typeface="Arial" panose="020B0604020202020204" pitchFamily="34" charset="0"/>
              <a:buChar char="•"/>
            </a:pPr>
            <a:r>
              <a:rPr lang="en-US" b="0" dirty="0"/>
              <a:t>Issue presented at IEEE 802.11bi session on </a:t>
            </a:r>
            <a:r>
              <a:rPr lang="en-US" dirty="0"/>
              <a:t>9/15/2021</a:t>
            </a:r>
          </a:p>
          <a:p>
            <a:pPr marL="0" indent="0"/>
            <a:r>
              <a:rPr lang="en-US" sz="2800" dirty="0"/>
              <a:t>Document references</a:t>
            </a:r>
          </a:p>
          <a:p>
            <a:pPr marL="800100" lvl="1">
              <a:buFont typeface="Arial" panose="020B0604020202020204" pitchFamily="34" charset="0"/>
              <a:buChar char="•"/>
            </a:pPr>
            <a:r>
              <a:rPr lang="en-US" dirty="0"/>
              <a:t>11-21-1396r1</a:t>
            </a:r>
          </a:p>
          <a:p>
            <a:endParaRPr lang="en-US" dirty="0"/>
          </a:p>
        </p:txBody>
      </p:sp>
      <p:sp>
        <p:nvSpPr>
          <p:cNvPr id="4" name="Slide Number Placeholder 3">
            <a:extLst>
              <a:ext uri="{FF2B5EF4-FFF2-40B4-BE49-F238E27FC236}">
                <a16:creationId xmlns:a16="http://schemas.microsoft.com/office/drawing/2014/main" id="{D0E47215-6856-48EB-AD92-E7F832D9650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B00F384-7B4A-45C7-B98E-C01029B818FC}"/>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3BE6C714-818F-4297-A9A6-14FACC60C40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2862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12DE3-F063-491F-A472-2A6F7E1542FF}"/>
              </a:ext>
            </a:extLst>
          </p:cNvPr>
          <p:cNvSpPr>
            <a:spLocks noGrp="1"/>
          </p:cNvSpPr>
          <p:nvPr>
            <p:ph type="title"/>
          </p:nvPr>
        </p:nvSpPr>
        <p:spPr/>
        <p:txBody>
          <a:bodyPr/>
          <a:lstStyle/>
          <a:p>
            <a:r>
              <a:rPr lang="en-US" dirty="0"/>
              <a:t>7) Protecting behavioral fingerprinting while associated </a:t>
            </a:r>
          </a:p>
        </p:txBody>
      </p:sp>
      <p:sp>
        <p:nvSpPr>
          <p:cNvPr id="3" name="Content Placeholder 2">
            <a:extLst>
              <a:ext uri="{FF2B5EF4-FFF2-40B4-BE49-F238E27FC236}">
                <a16:creationId xmlns:a16="http://schemas.microsoft.com/office/drawing/2014/main" id="{3A2B6137-4F80-43CE-BF70-C021C1DF629E}"/>
              </a:ext>
            </a:extLst>
          </p:cNvPr>
          <p:cNvSpPr>
            <a:spLocks noGrp="1"/>
          </p:cNvSpPr>
          <p:nvPr>
            <p:ph idx="1"/>
          </p:nvPr>
        </p:nvSpPr>
        <p:spPr/>
        <p:txBody>
          <a:bodyPr/>
          <a:lstStyle/>
          <a:p>
            <a:pPr marL="0" indent="0"/>
            <a:r>
              <a:rPr lang="en-US" sz="2000" dirty="0"/>
              <a:t>Issue</a:t>
            </a:r>
          </a:p>
          <a:p>
            <a:pPr marL="457200" indent="-457200">
              <a:buFont typeface="Arial" panose="020B0604020202020204" pitchFamily="34" charset="0"/>
              <a:buChar char="•"/>
            </a:pPr>
            <a:r>
              <a:rPr lang="en-US" sz="1600" b="0" dirty="0"/>
              <a:t>Different client device implementations have identifiable characteristics during association, e.g. how often and under what conditions they:</a:t>
            </a:r>
          </a:p>
          <a:p>
            <a:pPr marL="857250" lvl="1" indent="-457200">
              <a:buFont typeface="Arial" panose="020B0604020202020204" pitchFamily="34" charset="0"/>
              <a:buChar char="•"/>
            </a:pPr>
            <a:r>
              <a:rPr lang="en-US" sz="1400" dirty="0"/>
              <a:t>enter power save</a:t>
            </a:r>
          </a:p>
          <a:p>
            <a:pPr marL="857250" lvl="1" indent="-457200">
              <a:buFont typeface="Arial" panose="020B0604020202020204" pitchFamily="34" charset="0"/>
              <a:buChar char="•"/>
            </a:pPr>
            <a:r>
              <a:rPr lang="en-US" sz="1400" dirty="0"/>
              <a:t>change operational mode (e.g. </a:t>
            </a:r>
            <a:r>
              <a:rPr lang="en-US" sz="1400" dirty="0" err="1"/>
              <a:t>bw</a:t>
            </a:r>
            <a:r>
              <a:rPr lang="en-US" sz="1400" dirty="0"/>
              <a:t>, </a:t>
            </a:r>
            <a:r>
              <a:rPr lang="en-US" sz="1400" dirty="0" err="1"/>
              <a:t>nss</a:t>
            </a:r>
            <a:r>
              <a:rPr lang="en-US" sz="1400" dirty="0"/>
              <a:t>)</a:t>
            </a:r>
          </a:p>
          <a:p>
            <a:pPr marL="857250" lvl="1" indent="-457200">
              <a:buFont typeface="Arial" panose="020B0604020202020204" pitchFamily="34" charset="0"/>
              <a:buChar char="•"/>
            </a:pPr>
            <a:r>
              <a:rPr lang="en-US" sz="1400" dirty="0"/>
              <a:t>use recovery / resync mechanisms (e.g. BAR)</a:t>
            </a:r>
          </a:p>
          <a:p>
            <a:pPr marL="457200" indent="-457200">
              <a:buFont typeface="Arial" panose="020B0604020202020204" pitchFamily="34" charset="0"/>
              <a:buChar char="•"/>
            </a:pPr>
            <a:r>
              <a:rPr lang="en-US" sz="1600" b="0" dirty="0"/>
              <a:t>These characteristics are externally visible in unprotected signaling, and hence can be used to fingerprint and track the device, e.g.</a:t>
            </a:r>
          </a:p>
          <a:p>
            <a:pPr marL="857250" lvl="1" indent="-457200">
              <a:buFont typeface="Arial" panose="020B0604020202020204" pitchFamily="34" charset="0"/>
              <a:buChar char="•"/>
            </a:pPr>
            <a:r>
              <a:rPr lang="en-US" sz="1400" dirty="0"/>
              <a:t>non-robust action frames (OMN, OPS, Quiet Time Period, ...)</a:t>
            </a:r>
          </a:p>
          <a:p>
            <a:pPr marL="857250" lvl="1" indent="-457200">
              <a:buFont typeface="Arial" panose="020B0604020202020204" pitchFamily="34" charset="0"/>
              <a:buChar char="•"/>
            </a:pPr>
            <a:r>
              <a:rPr lang="en-US" sz="1400" dirty="0"/>
              <a:t>control frames (e.g. BAR)</a:t>
            </a:r>
          </a:p>
          <a:p>
            <a:pPr marL="857250" lvl="1" indent="-457200">
              <a:buFont typeface="Arial" panose="020B0604020202020204" pitchFamily="34" charset="0"/>
              <a:buChar char="•"/>
            </a:pPr>
            <a:r>
              <a:rPr lang="en-US" sz="1400" dirty="0"/>
              <a:t>MAC headers (e.g. PM bit in frame control field)</a:t>
            </a:r>
          </a:p>
          <a:p>
            <a:pPr marL="0" indent="0"/>
            <a:r>
              <a:rPr lang="en-US" sz="2000" dirty="0"/>
              <a:t>Status of issue</a:t>
            </a:r>
          </a:p>
          <a:p>
            <a:pPr marL="800100" lvl="1">
              <a:buFont typeface="Arial" panose="020B0604020202020204" pitchFamily="34" charset="0"/>
              <a:buChar char="•"/>
            </a:pPr>
            <a:r>
              <a:rPr lang="en-US" sz="1600" b="0" dirty="0"/>
              <a:t>Issue presented at IEEE 802.11bi session on </a:t>
            </a:r>
            <a:r>
              <a:rPr lang="en-US" sz="1600" dirty="0"/>
              <a:t>9/15/2021</a:t>
            </a:r>
          </a:p>
          <a:p>
            <a:pPr marL="0" indent="0"/>
            <a:r>
              <a:rPr lang="en-US" sz="2000" dirty="0"/>
              <a:t>Document references</a:t>
            </a:r>
          </a:p>
          <a:p>
            <a:pPr marL="800100" lvl="1">
              <a:buFont typeface="Arial" panose="020B0604020202020204" pitchFamily="34" charset="0"/>
              <a:buChar char="•"/>
            </a:pPr>
            <a:r>
              <a:rPr lang="en-US" sz="1600" dirty="0"/>
              <a:t>11-21-1396r1</a:t>
            </a:r>
            <a:endParaRPr lang="en-US" dirty="0"/>
          </a:p>
        </p:txBody>
      </p:sp>
      <p:sp>
        <p:nvSpPr>
          <p:cNvPr id="4" name="Slide Number Placeholder 3">
            <a:extLst>
              <a:ext uri="{FF2B5EF4-FFF2-40B4-BE49-F238E27FC236}">
                <a16:creationId xmlns:a16="http://schemas.microsoft.com/office/drawing/2014/main" id="{61496F9F-B536-4F70-A98F-710683C3102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5DA2E48-91AF-4055-A4E2-20D2F60AEBD9}"/>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5EA6A637-29CB-4F9E-AE3C-0AF2F796B53D}"/>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14554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B5B9A-04E7-4DB7-A307-D4F5BFB0E2AA}"/>
              </a:ext>
            </a:extLst>
          </p:cNvPr>
          <p:cNvSpPr>
            <a:spLocks noGrp="1"/>
          </p:cNvSpPr>
          <p:nvPr>
            <p:ph type="title"/>
          </p:nvPr>
        </p:nvSpPr>
        <p:spPr/>
        <p:txBody>
          <a:bodyPr/>
          <a:lstStyle/>
          <a:p>
            <a:r>
              <a:rPr lang="en-US" dirty="0"/>
              <a:t>8) PHY/RF related privacy</a:t>
            </a:r>
          </a:p>
        </p:txBody>
      </p:sp>
      <p:sp>
        <p:nvSpPr>
          <p:cNvPr id="3" name="Content Placeholder 2">
            <a:extLst>
              <a:ext uri="{FF2B5EF4-FFF2-40B4-BE49-F238E27FC236}">
                <a16:creationId xmlns:a16="http://schemas.microsoft.com/office/drawing/2014/main" id="{9FDF0B1E-F3A0-4BC6-A22A-D28E10267211}"/>
              </a:ext>
            </a:extLst>
          </p:cNvPr>
          <p:cNvSpPr>
            <a:spLocks noGrp="1"/>
          </p:cNvSpPr>
          <p:nvPr>
            <p:ph idx="1"/>
          </p:nvPr>
        </p:nvSpPr>
        <p:spPr/>
        <p:txBody>
          <a:bodyPr/>
          <a:lstStyle/>
          <a:p>
            <a:pPr marL="0" indent="0"/>
            <a:r>
              <a:rPr lang="en-US" dirty="0"/>
              <a:t>Issue</a:t>
            </a:r>
          </a:p>
          <a:p>
            <a:pPr marL="457200" indent="-457200">
              <a:buFont typeface="Arial" panose="020B0604020202020204" pitchFamily="34" charset="0"/>
              <a:buChar char="•"/>
            </a:pPr>
            <a:r>
              <a:rPr lang="en-US" sz="18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600" dirty="0"/>
              <a:t>e.g. when CSI is high quality, channel perturbations caused by keystrokes might be detected</a:t>
            </a:r>
          </a:p>
          <a:p>
            <a:pPr marL="457200" indent="-457200">
              <a:buFont typeface="Arial" panose="020B0604020202020204" pitchFamily="34" charset="0"/>
              <a:buChar char="•"/>
            </a:pPr>
            <a:r>
              <a:rPr lang="en-US" sz="1800" b="0" dirty="0"/>
              <a:t>Some PHY/RF characteristics of a transmitting device can be identifiable and used to track a device</a:t>
            </a:r>
          </a:p>
          <a:p>
            <a:pPr marL="857250" lvl="1" indent="-457200">
              <a:buFont typeface="Arial" panose="020B0604020202020204" pitchFamily="34" charset="0"/>
              <a:buChar char="•"/>
            </a:pPr>
            <a:r>
              <a:rPr lang="en-US" sz="1600" dirty="0"/>
              <a:t>e.g. CFO, spectral characteristics</a:t>
            </a:r>
          </a:p>
          <a:p>
            <a:pPr marL="857250" lvl="1" indent="-457200">
              <a:buFont typeface="Arial" panose="020B0604020202020204" pitchFamily="34" charset="0"/>
              <a:buChar char="•"/>
            </a:pPr>
            <a:r>
              <a:rPr lang="en-US" sz="1600" dirty="0"/>
              <a:t>in general these PHY/RF characteristics may not need to be addressed in the standard</a:t>
            </a:r>
          </a:p>
          <a:p>
            <a:pPr marL="0" indent="0"/>
            <a:r>
              <a:rPr lang="en-US" dirty="0"/>
              <a:t>Status of issue</a:t>
            </a:r>
          </a:p>
          <a:p>
            <a:pPr marL="800100" lvl="1">
              <a:buFont typeface="Arial" panose="020B0604020202020204" pitchFamily="34" charset="0"/>
              <a:buChar char="•"/>
            </a:pPr>
            <a:r>
              <a:rPr lang="en-US" sz="1800" b="0" dirty="0"/>
              <a:t>Issue presented at IEEE 802.11bi session on </a:t>
            </a:r>
            <a:r>
              <a:rPr lang="en-US" sz="1800" dirty="0"/>
              <a:t>9/15/2021</a:t>
            </a:r>
          </a:p>
          <a:p>
            <a:pPr marL="0" indent="0"/>
            <a:r>
              <a:rPr lang="en-US" dirty="0"/>
              <a:t>Document references</a:t>
            </a:r>
          </a:p>
          <a:p>
            <a:pPr marL="800100" lvl="1">
              <a:buFont typeface="Arial" panose="020B0604020202020204" pitchFamily="34" charset="0"/>
              <a:buChar char="•"/>
            </a:pPr>
            <a:r>
              <a:rPr lang="en-US" sz="1800" dirty="0"/>
              <a:t>11-21-1396r1</a:t>
            </a:r>
            <a:endParaRPr lang="en-US" dirty="0"/>
          </a:p>
        </p:txBody>
      </p:sp>
      <p:sp>
        <p:nvSpPr>
          <p:cNvPr id="4" name="Slide Number Placeholder 3">
            <a:extLst>
              <a:ext uri="{FF2B5EF4-FFF2-40B4-BE49-F238E27FC236}">
                <a16:creationId xmlns:a16="http://schemas.microsoft.com/office/drawing/2014/main" id="{445E41B6-DE43-4E7C-9DA5-02A937417A5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8EB5C0-E03A-4D5D-96A3-62277A1D6BEB}"/>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8A4AC383-92D1-466A-9AE9-8E76D333A07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156643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Use Case Template (replace with title)</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dirty="0"/>
              <a:t>Use case</a:t>
            </a:r>
          </a:p>
          <a:p>
            <a:pPr marL="857250" lvl="1" indent="-457200">
              <a:buFont typeface="Arial" panose="020B0604020202020204" pitchFamily="34" charset="0"/>
              <a:buChar char="•"/>
            </a:pPr>
            <a:r>
              <a:rPr lang="en-US" dirty="0"/>
              <a:t>Text describing use case including scope of use case (all users/some users/users of a specific 802.11 features), extent of use case (user data directly exposed, user data inferable, other?), potential spec area affected.</a:t>
            </a:r>
          </a:p>
          <a:p>
            <a:pPr marL="0" indent="0"/>
            <a:r>
              <a:rPr lang="en-US" dirty="0"/>
              <a:t>Status of Use Case</a:t>
            </a:r>
          </a:p>
          <a:p>
            <a:pPr marL="857250" lvl="1" indent="-457200">
              <a:buFont typeface="Arial" panose="020B0604020202020204" pitchFamily="34" charset="0"/>
              <a:buChar char="•"/>
            </a:pPr>
            <a:r>
              <a:rPr lang="en-US" dirty="0"/>
              <a:t>Text indicating when use case was presented and any agreements on the </a:t>
            </a:r>
            <a:r>
              <a:rPr lang="en-US"/>
              <a:t>use case.</a:t>
            </a:r>
            <a:endParaRPr lang="en-US" dirty="0"/>
          </a:p>
          <a:p>
            <a:pPr marL="0" indent="0"/>
            <a:r>
              <a:rPr lang="en-US" dirty="0"/>
              <a:t>Document references</a:t>
            </a:r>
          </a:p>
          <a:p>
            <a:pPr marL="857250" lvl="1" indent="-457200">
              <a:buFont typeface="Arial" panose="020B0604020202020204" pitchFamily="34" charset="0"/>
              <a:buChar char="•"/>
            </a:pPr>
            <a:r>
              <a:rPr lang="en-US" dirty="0"/>
              <a:t>Text listing submission document number(s), also any other relevant documentation such as IETF draft or technical paper.</a:t>
            </a:r>
          </a:p>
          <a:p>
            <a:pPr marL="857250" lvl="1" indent="-457200">
              <a:buAutoNum type="arabicPeriod"/>
            </a:pPr>
            <a:endParaRPr lang="en-US"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56689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a:t>1) Smart Home Environment</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lvl="1">
              <a:buFont typeface="Arial" panose="020B0604020202020204" pitchFamily="34" charset="0"/>
              <a:buChar char="•"/>
            </a:pPr>
            <a:r>
              <a:rPr lang="en-US" sz="1800" dirty="0"/>
              <a:t>The Smart Home scenario is composed of different kind of devices, mainly of static nature, which do not generally change of AP. </a:t>
            </a:r>
          </a:p>
          <a:p>
            <a:pPr lvl="1">
              <a:buFont typeface="Arial" panose="020B0604020202020204" pitchFamily="34" charset="0"/>
              <a:buChar char="•"/>
            </a:pPr>
            <a:r>
              <a:rPr lang="en-US" sz="1800" dirty="0"/>
              <a:t>Possible privacy risks occur due to the static nature of the smart home appliances and possible correlation by inspection. </a:t>
            </a:r>
          </a:p>
          <a:p>
            <a:pPr lvl="1">
              <a:buFont typeface="Arial" panose="020B0604020202020204" pitchFamily="34" charset="0"/>
              <a:buChar char="•"/>
            </a:pPr>
            <a:r>
              <a:rPr lang="en-US" sz="1800" dirty="0"/>
              <a:t>Correlation between the data generated by devices at home, physically observable events and identity of the devices (e.g., MAC address) is possible, potentially leaking private data about the users’ behavior. </a:t>
            </a:r>
          </a:p>
          <a:p>
            <a:pPr marL="0" indent="0"/>
            <a:r>
              <a:rPr lang="en-US" sz="2000" dirty="0"/>
              <a:t>Status of Use Case</a:t>
            </a:r>
          </a:p>
          <a:p>
            <a:pPr lvl="1">
              <a:buFont typeface="Arial" panose="020B0604020202020204" pitchFamily="34" charset="0"/>
              <a:buChar char="•"/>
            </a:pPr>
            <a:r>
              <a:rPr lang="en-US" sz="1800" dirty="0"/>
              <a:t>Use case presented at IEEE 802.11bi session on 05/14/2021,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11-21-0841r0 and 11-21-0878r0</a:t>
            </a:r>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82947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a:t>2) Remote Stalking in public spaces</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marL="857250" lvl="1" indent="-457200">
              <a:buFont typeface="Arial" panose="020B0604020202020204" pitchFamily="34" charset="0"/>
              <a:buChar char="•"/>
            </a:pPr>
            <a:r>
              <a:rPr lang="en-US" sz="1800" dirty="0"/>
              <a:t>The continuous use of a MAC address within a public network enables an attacker to detect the presence of a user in the public space and remotely follow him.</a:t>
            </a:r>
          </a:p>
          <a:p>
            <a:pPr marL="857250" lvl="1" indent="-457200">
              <a:buFont typeface="Arial" panose="020B0604020202020204" pitchFamily="34" charset="0"/>
              <a:buChar char="•"/>
            </a:pPr>
            <a:r>
              <a:rPr lang="en-US" sz="1800" dirty="0"/>
              <a:t>When a user arrives at a public space, correlation between his presence and the MAC address used by his devices to join the public network is possible.</a:t>
            </a:r>
          </a:p>
          <a:p>
            <a:pPr marL="857250" lvl="1" indent="-457200">
              <a:buFont typeface="Arial" panose="020B0604020202020204" pitchFamily="34" charset="0"/>
              <a:buChar char="•"/>
            </a:pPr>
            <a:r>
              <a:rPr lang="en-US" sz="1800" dirty="0"/>
              <a:t>While the user keeps associated using the same MAC address, it will be possible to identify when the user is associated to the network of the public space (presence), and his movements can be followed.</a:t>
            </a:r>
          </a:p>
          <a:p>
            <a:pPr marL="0" indent="0"/>
            <a:r>
              <a:rPr lang="en-US" sz="2000" dirty="0"/>
              <a:t>Status of Use Case</a:t>
            </a:r>
          </a:p>
          <a:p>
            <a:pPr marL="857250" lvl="1" indent="-457200">
              <a:buFont typeface="Arial" panose="020B0604020202020204" pitchFamily="34" charset="0"/>
              <a:buChar char="•"/>
            </a:pPr>
            <a:r>
              <a:rPr lang="en-US" sz="1800" dirty="0"/>
              <a:t>Use case presented at IEEE 802.11bi session on the 07/15/2021,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11-21-0993r0</a:t>
            </a:r>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6210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6" y="761206"/>
            <a:ext cx="10361084" cy="1065213"/>
          </a:xfrm>
        </p:spPr>
        <p:txBody>
          <a:bodyPr/>
          <a:lstStyle/>
          <a:p>
            <a:r>
              <a:rPr lang="en-US" dirty="0"/>
              <a:t>3) </a:t>
            </a:r>
            <a:r>
              <a:rPr lang="en-GB" dirty="0"/>
              <a:t>Avoid Fingerprinting from SSID Elements or SSID List Elements in Probe Requests</a:t>
            </a:r>
          </a:p>
        </p:txBody>
      </p:sp>
      <p:sp>
        <p:nvSpPr>
          <p:cNvPr id="9218" name="Rectangle 2"/>
          <p:cNvSpPr>
            <a:spLocks noGrp="1" noChangeArrowheads="1"/>
          </p:cNvSpPr>
          <p:nvPr>
            <p:ph idx="1"/>
          </p:nvPr>
        </p:nvSpPr>
        <p:spPr>
          <a:ln/>
        </p:spPr>
        <p:txBody>
          <a:bodyPr/>
          <a:lstStyle/>
          <a:p>
            <a:pPr marL="0" indent="0"/>
            <a:r>
              <a:rPr lang="en-US" dirty="0"/>
              <a:t>Use case</a:t>
            </a:r>
          </a:p>
          <a:p>
            <a:pPr marL="857250" lvl="1" indent="-457200">
              <a:buFont typeface="Arial" panose="020B0604020202020204" pitchFamily="34" charset="0"/>
              <a:buChar char="•"/>
            </a:pPr>
            <a:r>
              <a:rPr lang="en-US" dirty="0"/>
              <a:t>The inclusion of 1) SSID Elements, or 2) SSID List Elements in Probe Requests can lead to</a:t>
            </a:r>
          </a:p>
          <a:p>
            <a:pPr marL="1257300" lvl="2" indent="-457200">
              <a:buFont typeface="Arial" panose="020B0604020202020204" pitchFamily="34" charset="0"/>
              <a:buChar char="•"/>
            </a:pPr>
            <a:r>
              <a:rPr lang="en-US" dirty="0"/>
              <a:t>Device fingerprinting</a:t>
            </a:r>
          </a:p>
          <a:p>
            <a:pPr marL="1257300" lvl="2" indent="-457200">
              <a:buFont typeface="Arial" panose="020B0604020202020204" pitchFamily="34" charset="0"/>
              <a:buChar char="•"/>
            </a:pPr>
            <a:r>
              <a:rPr lang="en-US" dirty="0"/>
              <a:t>PCI data gathering</a:t>
            </a:r>
          </a:p>
          <a:p>
            <a:pPr marL="1257300" lvl="2" indent="-457200">
              <a:buFont typeface="Arial" panose="020B0604020202020204" pitchFamily="34" charset="0"/>
              <a:buChar char="•"/>
            </a:pPr>
            <a:r>
              <a:rPr lang="en-US" dirty="0"/>
              <a:t>PII data gathering if a STA has been provisioned with an SSID which contains user information </a:t>
            </a:r>
          </a:p>
          <a:p>
            <a:pPr marL="0" indent="0"/>
            <a:r>
              <a:rPr lang="en-US" dirty="0"/>
              <a:t>Status of Use Case</a:t>
            </a:r>
          </a:p>
          <a:p>
            <a:pPr marL="857250" lvl="1" indent="-457200">
              <a:buFont typeface="Arial" panose="020B0604020202020204" pitchFamily="34" charset="0"/>
              <a:buChar char="•"/>
            </a:pPr>
            <a:r>
              <a:rPr lang="en-US" dirty="0"/>
              <a:t>Presented at various times, </a:t>
            </a:r>
            <a:r>
              <a:rPr lang="en-US" sz="1800" dirty="0"/>
              <a:t>agreed to move forward the use case </a:t>
            </a:r>
            <a:r>
              <a:rPr lang="en-US" sz="2000" b="0" dirty="0"/>
              <a:t>at IEEE 802.11bi session on 10/07/2021</a:t>
            </a:r>
            <a:endParaRPr lang="en-US" sz="1800" dirty="0">
              <a:effectLst/>
              <a:latin typeface="Times New Roman" panose="02020603050405020304" pitchFamily="18" charset="0"/>
              <a:ea typeface="MS Mincho;ＭＳ 明朝"/>
            </a:endParaRPr>
          </a:p>
          <a:p>
            <a:pPr marL="0" indent="0"/>
            <a:r>
              <a:rPr lang="en-US" dirty="0"/>
              <a:t>Document references</a:t>
            </a:r>
          </a:p>
          <a:p>
            <a:pPr marL="857250" lvl="1" indent="-457200">
              <a:buFont typeface="Arial" panose="020B0604020202020204" pitchFamily="34" charset="0"/>
              <a:buChar char="•"/>
            </a:pPr>
            <a:r>
              <a:rPr lang="en-US" dirty="0"/>
              <a:t>21/1183r4</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BD213-037F-4259-96A1-752314BEF161}"/>
              </a:ext>
            </a:extLst>
          </p:cNvPr>
          <p:cNvSpPr>
            <a:spLocks noGrp="1"/>
          </p:cNvSpPr>
          <p:nvPr>
            <p:ph type="title"/>
          </p:nvPr>
        </p:nvSpPr>
        <p:spPr/>
        <p:txBody>
          <a:bodyPr/>
          <a:lstStyle/>
          <a:p>
            <a:r>
              <a:rPr lang="en-US" dirty="0"/>
              <a:t>Revision History</a:t>
            </a:r>
          </a:p>
        </p:txBody>
      </p:sp>
      <p:graphicFrame>
        <p:nvGraphicFramePr>
          <p:cNvPr id="7" name="Table 7">
            <a:extLst>
              <a:ext uri="{FF2B5EF4-FFF2-40B4-BE49-F238E27FC236}">
                <a16:creationId xmlns:a16="http://schemas.microsoft.com/office/drawing/2014/main" id="{98C27A04-711A-4F81-948E-0B415A8B70A3}"/>
              </a:ext>
            </a:extLst>
          </p:cNvPr>
          <p:cNvGraphicFramePr>
            <a:graphicFrameLocks noGrp="1"/>
          </p:cNvGraphicFramePr>
          <p:nvPr>
            <p:ph idx="1"/>
            <p:extLst>
              <p:ext uri="{D42A27DB-BD31-4B8C-83A1-F6EECF244321}">
                <p14:modId xmlns:p14="http://schemas.microsoft.com/office/powerpoint/2010/main" val="1000071946"/>
              </p:ext>
            </p:extLst>
          </p:nvPr>
        </p:nvGraphicFramePr>
        <p:xfrm>
          <a:off x="914400" y="1981200"/>
          <a:ext cx="10361613" cy="296672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81708382"/>
                    </a:ext>
                  </a:extLst>
                </a:gridCol>
                <a:gridCol w="1524000">
                  <a:extLst>
                    <a:ext uri="{9D8B030D-6E8A-4147-A177-3AD203B41FA5}">
                      <a16:colId xmlns:a16="http://schemas.microsoft.com/office/drawing/2014/main" val="3991235652"/>
                    </a:ext>
                  </a:extLst>
                </a:gridCol>
                <a:gridCol w="7618413">
                  <a:extLst>
                    <a:ext uri="{9D8B030D-6E8A-4147-A177-3AD203B41FA5}">
                      <a16:colId xmlns:a16="http://schemas.microsoft.com/office/drawing/2014/main" val="3084008510"/>
                    </a:ext>
                  </a:extLst>
                </a:gridCol>
              </a:tblGrid>
              <a:tr h="370840">
                <a:tc>
                  <a:txBody>
                    <a:bodyPr/>
                    <a:lstStyle/>
                    <a:p>
                      <a:r>
                        <a:rPr lang="en-US" dirty="0">
                          <a:solidFill>
                            <a:schemeClr val="tx1"/>
                          </a:solidFill>
                        </a:rPr>
                        <a:t>Revision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008528"/>
                  </a:ext>
                </a:extLst>
              </a:tr>
              <a:tr h="370840">
                <a:tc>
                  <a:txBody>
                    <a:bodyPr/>
                    <a:lstStyle/>
                    <a:p>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2021-04-09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Initial version with the issue about password identifier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0764321"/>
                  </a:ext>
                </a:extLst>
              </a:tr>
              <a:tr h="370840">
                <a:tc>
                  <a:txBody>
                    <a:bodyPr/>
                    <a:lstStyle/>
                    <a:p>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2021-05-10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abstract, privacy issue Template and privacy use case template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3580236"/>
                  </a:ext>
                </a:extLst>
              </a:tr>
              <a:tr h="370840">
                <a:tc>
                  <a:txBody>
                    <a:bodyPr/>
                    <a:lstStyle/>
                    <a:p>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2021-06-01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revision history and the use case agreed in 11-21-0899r0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1165034"/>
                  </a:ext>
                </a:extLst>
              </a:tr>
              <a:tr h="370840">
                <a:tc>
                  <a:txBody>
                    <a:bodyPr/>
                    <a:lstStyle/>
                    <a:p>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2021-08-12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the issue agreed in 11-21-1225r0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5615402"/>
                  </a:ext>
                </a:extLst>
              </a:tr>
              <a:tr h="370840">
                <a:tc>
                  <a:txBody>
                    <a:bodyPr/>
                    <a:lstStyle/>
                    <a:p>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2021-10-14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the issues and use case agreed in 11-21-1551r0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543637"/>
                  </a:ext>
                </a:extLst>
              </a:tr>
              <a:tr h="370840">
                <a:tc>
                  <a:txBody>
                    <a:bodyPr/>
                    <a:lstStyle/>
                    <a:p>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2021-10-21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Added the issues and use case agreed in 11-21-1663r1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7746119"/>
                  </a:ext>
                </a:extLst>
              </a:tr>
              <a:tr h="370840">
                <a:tc>
                  <a:txBody>
                    <a:bodyPr/>
                    <a:lstStyle/>
                    <a:p>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solidFill>
                            <a:schemeClr val="tx1"/>
                          </a:solidFill>
                        </a:rPr>
                        <a:t>2021-11-09</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Added the issues and use case agreed in 11-21-1752r0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0629986"/>
                  </a:ext>
                </a:extLst>
              </a:tr>
            </a:tbl>
          </a:graphicData>
        </a:graphic>
      </p:graphicFrame>
      <p:sp>
        <p:nvSpPr>
          <p:cNvPr id="4" name="Slide Number Placeholder 3">
            <a:extLst>
              <a:ext uri="{FF2B5EF4-FFF2-40B4-BE49-F238E27FC236}">
                <a16:creationId xmlns:a16="http://schemas.microsoft.com/office/drawing/2014/main" id="{4E13722B-8971-4BF9-B2C5-1D1E3F4A38B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82DBD81-0570-44B1-B993-E78DA3C3A00B}"/>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9526EB81-E78D-415F-A743-37548E42B86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910328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contains a summary of all </a:t>
            </a:r>
            <a:r>
              <a:rPr lang="en-US" b="0" dirty="0" err="1"/>
              <a:t>TGbi</a:t>
            </a:r>
            <a:r>
              <a:rPr lang="en-US" b="0" dirty="0"/>
              <a:t> proposed issues and use cases.</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 name="Date Placeholder 3"/>
          <p:cNvSpPr>
            <a:spLocks noGrp="1"/>
          </p:cNvSpPr>
          <p:nvPr>
            <p:ph type="dt" idx="15"/>
          </p:nvPr>
        </p:nvSpPr>
        <p:spPr/>
        <p:txBody>
          <a:bodyPr/>
          <a:lstStyle/>
          <a:p>
            <a:r>
              <a:rPr lang="en-US" dirty="0"/>
              <a:t>November 2021</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Issue Template (replace with title)</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dirty="0"/>
              <a:t>Problem or issue </a:t>
            </a:r>
          </a:p>
          <a:p>
            <a:pPr marL="857250" lvl="1" indent="-457200">
              <a:buFont typeface="Arial" panose="020B0604020202020204" pitchFamily="34" charset="0"/>
              <a:buChar char="•"/>
            </a:pPr>
            <a:r>
              <a:rPr lang="en-US" dirty="0"/>
              <a:t>Text describing problem or issue including scope of exposure (all users/some users/users of a specific 802.11 features), extent of exposure (user data directly exposed, user data inferable, other?), potential spec area affected.</a:t>
            </a:r>
          </a:p>
          <a:p>
            <a:pPr marL="0" indent="0"/>
            <a:r>
              <a:rPr lang="en-US" dirty="0"/>
              <a:t>Status of problem or issue</a:t>
            </a:r>
          </a:p>
          <a:p>
            <a:pPr marL="857250" lvl="1" indent="-457200">
              <a:buFont typeface="Arial" panose="020B0604020202020204" pitchFamily="34" charset="0"/>
              <a:buChar char="•"/>
            </a:pPr>
            <a:r>
              <a:rPr lang="en-US" dirty="0"/>
              <a:t>Text indicating when issue was presented and any agreements on the issue.</a:t>
            </a:r>
          </a:p>
          <a:p>
            <a:pPr marL="0" indent="0"/>
            <a:r>
              <a:rPr lang="en-US" dirty="0"/>
              <a:t>Document references</a:t>
            </a:r>
          </a:p>
          <a:p>
            <a:pPr marL="857250" lvl="1" indent="-457200">
              <a:buFont typeface="Arial" panose="020B0604020202020204" pitchFamily="34" charset="0"/>
              <a:buChar char="•"/>
            </a:pPr>
            <a:r>
              <a:rPr lang="en-US" dirty="0"/>
              <a:t>Text listing submission document number(s), also any other relevant documentation such as IETF draft or technical paper.</a:t>
            </a:r>
          </a:p>
          <a:p>
            <a:pPr marL="857250" lvl="1" indent="-457200">
              <a:buAutoNum type="arabicPeriod"/>
            </a:pPr>
            <a:endParaRPr lang="en-US"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646253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1) Protecting Password Identifiers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800" dirty="0"/>
              <a:t>Issue</a:t>
            </a:r>
          </a:p>
          <a:p>
            <a:pPr marL="457200" indent="-457200">
              <a:buFont typeface="Arial" panose="020B0604020202020204" pitchFamily="34" charset="0"/>
              <a:buChar char="•"/>
            </a:pPr>
            <a:r>
              <a:rPr lang="en-US" b="0" dirty="0"/>
              <a:t>Password identifiers are used to look up passwords</a:t>
            </a:r>
          </a:p>
          <a:p>
            <a:pPr marL="457200" indent="-457200">
              <a:buFont typeface="Arial" panose="020B0604020202020204" pitchFamily="34" charset="0"/>
              <a:buChar char="•"/>
            </a:pPr>
            <a:r>
              <a:rPr lang="en-US" b="0" dirty="0"/>
              <a:t>Password identifiers are passed in the clear (PII)</a:t>
            </a:r>
          </a:p>
          <a:p>
            <a:pPr marL="457200" indent="-457200">
              <a:buFont typeface="Arial" panose="020B0604020202020204" pitchFamily="34" charset="0"/>
              <a:buChar char="•"/>
            </a:pPr>
            <a:r>
              <a:rPr lang="en-US" b="0" dirty="0"/>
              <a:t>Need to provide privacy to password identifiers</a:t>
            </a:r>
          </a:p>
          <a:p>
            <a:r>
              <a:rPr lang="en-US" sz="2800" dirty="0"/>
              <a:t>Status of issue</a:t>
            </a:r>
          </a:p>
          <a:p>
            <a:pPr marL="400050">
              <a:buFont typeface="Arial" panose="020B0604020202020204" pitchFamily="34" charset="0"/>
              <a:buChar char="•"/>
            </a:pPr>
            <a:r>
              <a:rPr lang="en-US" b="0" dirty="0"/>
              <a:t>No objection to this issue from </a:t>
            </a:r>
            <a:r>
              <a:rPr lang="en-US" b="0" dirty="0" err="1"/>
              <a:t>TGbi</a:t>
            </a:r>
            <a:r>
              <a:rPr lang="en-US" b="0" dirty="0"/>
              <a:t> (April 8</a:t>
            </a:r>
            <a:r>
              <a:rPr lang="en-US" b="0" baseline="30000" dirty="0"/>
              <a:t>th</a:t>
            </a:r>
            <a:r>
              <a:rPr lang="en-US" b="0" dirty="0"/>
              <a:t> meeting)</a:t>
            </a:r>
          </a:p>
          <a:p>
            <a:r>
              <a:rPr lang="en-US" sz="2800" dirty="0"/>
              <a:t>Document references</a:t>
            </a:r>
          </a:p>
          <a:p>
            <a:pPr>
              <a:buFont typeface="Arial" panose="020B0604020202020204" pitchFamily="34" charset="0"/>
              <a:buChar char="•"/>
            </a:pPr>
            <a:r>
              <a:rPr lang="en-US" sz="2000" b="0" dirty="0"/>
              <a:t>11-21-0488r0 and 11-21-0541r0</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November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161221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625BE-F45F-4C92-9F70-47D388BE2026}"/>
              </a:ext>
            </a:extLst>
          </p:cNvPr>
          <p:cNvSpPr>
            <a:spLocks noGrp="1"/>
          </p:cNvSpPr>
          <p:nvPr>
            <p:ph type="title"/>
          </p:nvPr>
        </p:nvSpPr>
        <p:spPr/>
        <p:txBody>
          <a:bodyPr/>
          <a:lstStyle/>
          <a:p>
            <a:r>
              <a:rPr lang="en-US" dirty="0"/>
              <a:t>2) Avoid Element Fingerprint</a:t>
            </a:r>
          </a:p>
        </p:txBody>
      </p:sp>
      <p:sp>
        <p:nvSpPr>
          <p:cNvPr id="3" name="Content Placeholder 2">
            <a:extLst>
              <a:ext uri="{FF2B5EF4-FFF2-40B4-BE49-F238E27FC236}">
                <a16:creationId xmlns:a16="http://schemas.microsoft.com/office/drawing/2014/main" id="{6C081A2C-4165-49E0-AF2A-798F6BAB8C99}"/>
              </a:ext>
            </a:extLst>
          </p:cNvPr>
          <p:cNvSpPr>
            <a:spLocks noGrp="1"/>
          </p:cNvSpPr>
          <p:nvPr>
            <p:ph idx="1"/>
          </p:nvPr>
        </p:nvSpPr>
        <p:spPr/>
        <p:txBody>
          <a:bodyPr/>
          <a:lstStyle/>
          <a:p>
            <a:r>
              <a:rPr lang="en-US" sz="1800" dirty="0"/>
              <a:t>Issue</a:t>
            </a:r>
          </a:p>
          <a:p>
            <a:pPr marL="457200" indent="-457200">
              <a:buFont typeface="Arial" panose="020B0604020202020204" pitchFamily="34" charset="0"/>
              <a:buChar char="•"/>
            </a:pPr>
            <a:r>
              <a:rPr lang="en-US" sz="1800" b="0" dirty="0"/>
              <a:t>Elements carried in an unprotected management frame are sent in clear to provide capabilities, operation parameters, or vendor specific indication, etc.</a:t>
            </a:r>
          </a:p>
          <a:p>
            <a:pPr marL="857250" lvl="1" indent="-457200">
              <a:buFont typeface="Arial" panose="020B0604020202020204" pitchFamily="34" charset="0"/>
              <a:buChar char="•"/>
            </a:pPr>
            <a:r>
              <a:rPr lang="en-US" sz="1400" dirty="0"/>
              <a:t>Additional elements containing information with high specificity, e.g. for link enablement, will also be sent per draft amendments under development, e.g. 11be</a:t>
            </a:r>
            <a:endParaRPr lang="en-US" sz="1400" b="0" dirty="0"/>
          </a:p>
          <a:p>
            <a:pPr marL="457200" indent="-457200">
              <a:buFont typeface="Arial" panose="020B0604020202020204" pitchFamily="34" charset="0"/>
              <a:buChar char="•"/>
            </a:pPr>
            <a:r>
              <a:rPr lang="en-US" sz="1800" b="0" dirty="0"/>
              <a:t>A large number of elements carried in an unprotected management frame may provide sufficient entropy as a fingerprint of a device/user</a:t>
            </a:r>
          </a:p>
          <a:p>
            <a:pPr marL="457200" indent="-457200">
              <a:buFont typeface="Arial" panose="020B0604020202020204" pitchFamily="34" charset="0"/>
              <a:buChar char="•"/>
            </a:pPr>
            <a:r>
              <a:rPr lang="en-US" sz="1800" b="0" dirty="0"/>
              <a:t>Need to provide privacy and avoid element fingerprint</a:t>
            </a:r>
          </a:p>
          <a:p>
            <a:pPr marL="857250" lvl="1" indent="-457200">
              <a:buFont typeface="Arial" panose="020B0604020202020204" pitchFamily="34" charset="0"/>
              <a:buChar char="•"/>
            </a:pPr>
            <a:r>
              <a:rPr lang="en-US" sz="1400" dirty="0"/>
              <a:t>Note in some case the frame length can imply the contents, even when encrypted/masked</a:t>
            </a:r>
            <a:endParaRPr lang="en-US" sz="1400" b="0" dirty="0"/>
          </a:p>
          <a:p>
            <a:r>
              <a:rPr lang="en-US" sz="1800" dirty="0"/>
              <a:t>Status of issue</a:t>
            </a:r>
          </a:p>
          <a:p>
            <a:pPr marL="400050">
              <a:buFont typeface="Arial" panose="020B0604020202020204" pitchFamily="34" charset="0"/>
              <a:buChar char="•"/>
            </a:pPr>
            <a:r>
              <a:rPr lang="en-US" sz="1800" b="0" dirty="0"/>
              <a:t>Issue presented at IEEE 802.11bi session on 05/14/2021</a:t>
            </a:r>
          </a:p>
          <a:p>
            <a:r>
              <a:rPr lang="en-US" sz="1800" dirty="0"/>
              <a:t>Document references</a:t>
            </a:r>
          </a:p>
          <a:p>
            <a:pPr>
              <a:buFont typeface="Arial" panose="020B0604020202020204" pitchFamily="34" charset="0"/>
              <a:buChar char="•"/>
            </a:pPr>
            <a:r>
              <a:rPr lang="en-US" sz="1600" b="0" dirty="0"/>
              <a:t>Why MAC Address Randomization is not Enough: An Analysis of Wi-Fi Network Discovery Mechanisms</a:t>
            </a:r>
          </a:p>
          <a:p>
            <a:pPr>
              <a:buFont typeface="Arial" panose="020B0604020202020204" pitchFamily="34" charset="0"/>
              <a:buChar char="•"/>
            </a:pPr>
            <a:r>
              <a:rPr lang="en-US" sz="1600" b="0" dirty="0"/>
              <a:t>11-21-0839r0, 11-19-0489r0, 11-20-940r0, 11-20-746r1, 11-21-1396r1</a:t>
            </a:r>
          </a:p>
          <a:p>
            <a:endParaRPr lang="en-US" dirty="0"/>
          </a:p>
        </p:txBody>
      </p:sp>
      <p:sp>
        <p:nvSpPr>
          <p:cNvPr id="4" name="Slide Number Placeholder 3">
            <a:extLst>
              <a:ext uri="{FF2B5EF4-FFF2-40B4-BE49-F238E27FC236}">
                <a16:creationId xmlns:a16="http://schemas.microsoft.com/office/drawing/2014/main" id="{160C70ED-8192-4626-9526-0C44265966B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1A795A5-DFFA-4B49-B523-0E8DA14CE797}"/>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BC766868-C5C8-41A5-8BFE-B2BE7C024FC0}"/>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11631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solidFill>
            <a:schemeClr val="bg1"/>
          </a:solidFill>
        </p:spPr>
        <p:txBody>
          <a:bodyPr/>
          <a:lstStyle/>
          <a:p>
            <a:r>
              <a:rPr lang="en-US" dirty="0"/>
              <a:t>3) STA MAC address persistence within an ESS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normAutofit fontScale="62500" lnSpcReduction="20000"/>
          </a:bodyPr>
          <a:lstStyle/>
          <a:p>
            <a:r>
              <a:rPr lang="en-US" sz="2800" dirty="0"/>
              <a:t>Problem/Issue</a:t>
            </a:r>
          </a:p>
          <a:p>
            <a:pPr>
              <a:buFont typeface="Arial" panose="020B0604020202020204" pitchFamily="34" charset="0"/>
              <a:buChar char="•"/>
            </a:pPr>
            <a:r>
              <a:rPr lang="en-US" b="0" dirty="0">
                <a:solidFill>
                  <a:schemeClr val="tx1"/>
                </a:solidFill>
              </a:rPr>
              <a:t>STAs, including mobile clients, often remain connected to an ESS for long durations.</a:t>
            </a:r>
          </a:p>
          <a:p>
            <a:pPr lvl="1">
              <a:buFont typeface="Arial" panose="020B0604020202020204" pitchFamily="34" charset="0"/>
              <a:buChar char="•"/>
            </a:pPr>
            <a:r>
              <a:rPr lang="en-US" sz="2100" b="0" dirty="0">
                <a:solidFill>
                  <a:schemeClr val="tx1"/>
                </a:solidFill>
              </a:rPr>
              <a:t>The STAs use the same MAC address for extensive duration which enables STA tracking </a:t>
            </a:r>
            <a:endParaRPr lang="en-US" sz="2100" b="0" dirty="0"/>
          </a:p>
          <a:p>
            <a:pPr>
              <a:buFont typeface="Arial" panose="020B0604020202020204" pitchFamily="34" charset="0"/>
              <a:buChar char="•"/>
            </a:pPr>
            <a:r>
              <a:rPr lang="en-US" b="0" dirty="0"/>
              <a:t>Current STA MAC address usage </a:t>
            </a:r>
            <a:r>
              <a:rPr lang="en-US" sz="2400" b="0" dirty="0">
                <a:solidFill>
                  <a:schemeClr val="tx1"/>
                </a:solidFill>
              </a:rPr>
              <a:t>requirement in 802.11 </a:t>
            </a:r>
            <a:r>
              <a:rPr lang="en-US" b="0" dirty="0"/>
              <a:t>presents challenges to providing privacy.</a:t>
            </a:r>
          </a:p>
          <a:p>
            <a:pPr lvl="1">
              <a:buFont typeface="Arial" panose="020B0604020202020204" pitchFamily="34" charset="0"/>
              <a:buChar char="•"/>
            </a:pPr>
            <a:r>
              <a:rPr lang="en-US" b="0" dirty="0"/>
              <a:t>MAC address used for TA/RA does not change </a:t>
            </a:r>
            <a:r>
              <a:rPr lang="en-US" sz="2000" b="0" dirty="0">
                <a:solidFill>
                  <a:schemeClr val="tx1"/>
                </a:solidFill>
              </a:rPr>
              <a:t>within an ESS</a:t>
            </a:r>
            <a:endParaRPr lang="en-US" b="0" dirty="0"/>
          </a:p>
          <a:p>
            <a:pPr lvl="2">
              <a:buFont typeface="Arial" panose="020B0604020202020204" pitchFamily="34" charset="0"/>
              <a:buChar char="•"/>
            </a:pPr>
            <a:r>
              <a:rPr lang="en-US" sz="1800" dirty="0">
                <a:solidFill>
                  <a:schemeClr val="tx1"/>
                </a:solidFill>
              </a:rPr>
              <a:t>Or even when reconnecting after previous disconnecting from ESS, if a cached PMK is used</a:t>
            </a:r>
            <a:endParaRPr lang="en-US" b="0" dirty="0"/>
          </a:p>
          <a:p>
            <a:pPr lvl="1">
              <a:buFont typeface="Arial" panose="020B0604020202020204" pitchFamily="34" charset="0"/>
              <a:buChar char="•"/>
            </a:pPr>
            <a:r>
              <a:rPr lang="en-US" dirty="0"/>
              <a:t>MAC address used for DA/SA does not change </a:t>
            </a:r>
            <a:r>
              <a:rPr lang="en-US" sz="2000" b="0" dirty="0">
                <a:solidFill>
                  <a:schemeClr val="tx1"/>
                </a:solidFill>
              </a:rPr>
              <a:t>within an ESS</a:t>
            </a:r>
            <a:endParaRPr lang="en-US" dirty="0"/>
          </a:p>
          <a:p>
            <a:pPr>
              <a:buFont typeface="Arial" panose="020B0604020202020204" pitchFamily="34" charset="0"/>
              <a:buChar char="•"/>
            </a:pPr>
            <a:r>
              <a:rPr lang="en-US" sz="2400" b="0" dirty="0">
                <a:solidFill>
                  <a:schemeClr val="tx1"/>
                </a:solidFill>
              </a:rPr>
              <a:t>If STA has to disassociate/reassociate to rotate its MAC for privacy, user experience is degraded (outage), management frame overhead increases, and network management is impacted (e.g. accounting)</a:t>
            </a:r>
            <a:endParaRPr lang="en-US" b="0" dirty="0"/>
          </a:p>
          <a:p>
            <a:pPr>
              <a:buFont typeface="Arial" panose="020B0604020202020204" pitchFamily="34" charset="0"/>
              <a:buChar char="•"/>
            </a:pPr>
            <a:r>
              <a:rPr lang="en-US" b="0" dirty="0"/>
              <a:t>Additional challenges</a:t>
            </a:r>
          </a:p>
          <a:p>
            <a:pPr lvl="1">
              <a:buFont typeface="Arial" panose="020B0604020202020204" pitchFamily="34" charset="0"/>
              <a:buChar char="•"/>
            </a:pPr>
            <a:r>
              <a:rPr lang="en-US" b="0" dirty="0"/>
              <a:t>DS requires an identifier for correlating associations from a single STA</a:t>
            </a:r>
          </a:p>
          <a:p>
            <a:pPr lvl="2">
              <a:buFont typeface="Arial" panose="020B0604020202020204" pitchFamily="34" charset="0"/>
              <a:buChar char="•"/>
            </a:pPr>
            <a:r>
              <a:rPr lang="en-US" dirty="0"/>
              <a:t>Currently using the MAC Address, and we want to change MAC address to improve privacy</a:t>
            </a:r>
          </a:p>
          <a:p>
            <a:pPr lvl="1">
              <a:buFont typeface="Arial" panose="020B0604020202020204" pitchFamily="34" charset="0"/>
              <a:buChar char="•"/>
            </a:pPr>
            <a:r>
              <a:rPr lang="en-US" dirty="0"/>
              <a:t>MAC address for DA/SA is used in upper layers. Changing these within association impacts upper layers</a:t>
            </a:r>
          </a:p>
          <a:p>
            <a:pPr lvl="1">
              <a:buFont typeface="Arial" panose="020B0604020202020204" pitchFamily="34" charset="0"/>
              <a:buChar char="•"/>
            </a:pPr>
            <a:r>
              <a:rPr lang="en-US" dirty="0"/>
              <a:t>MAC address for TA/RA is used for received packet filtering at the AP.</a:t>
            </a:r>
          </a:p>
          <a:p>
            <a:pPr marL="0" indent="0"/>
            <a:r>
              <a:rPr lang="en-US" sz="2900" dirty="0"/>
              <a:t>Status</a:t>
            </a:r>
          </a:p>
          <a:p>
            <a:pPr marL="400050">
              <a:buFont typeface="Arial" panose="020B0604020202020204" pitchFamily="34" charset="0"/>
              <a:buChar char="•"/>
            </a:pPr>
            <a:r>
              <a:rPr lang="en-US" b="0" dirty="0"/>
              <a:t>Issue presented at IEEE 802.11bi session on 09/17/2021. Issues modified at IEEE 802.11bi session on 10/21/2021</a:t>
            </a:r>
          </a:p>
          <a:p>
            <a:r>
              <a:rPr lang="en-US" sz="2800" dirty="0"/>
              <a:t>Reference</a:t>
            </a:r>
          </a:p>
          <a:p>
            <a:pPr>
              <a:buFont typeface="Arial" panose="020B0604020202020204" pitchFamily="34" charset="0"/>
              <a:buChar char="•"/>
            </a:pPr>
            <a:r>
              <a:rPr lang="en-US" b="0" dirty="0"/>
              <a:t>11-21/1328r1, 11-21/1715r0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November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3236193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solidFill>
            <a:schemeClr val="bg1"/>
          </a:solidFill>
        </p:spPr>
        <p:txBody>
          <a:bodyPr/>
          <a:lstStyle/>
          <a:p>
            <a:r>
              <a:rPr lang="en-US" dirty="0"/>
              <a:t>4) Tracking SA and DA OTA</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normAutofit/>
          </a:bodyPr>
          <a:lstStyle/>
          <a:p>
            <a:r>
              <a:rPr lang="en-US" sz="2800" dirty="0"/>
              <a:t>Problem/Issue</a:t>
            </a:r>
          </a:p>
          <a:p>
            <a:pPr marL="457200" indent="-457200">
              <a:buFont typeface="Arial" panose="020B0604020202020204" pitchFamily="34" charset="0"/>
              <a:buChar char="•"/>
            </a:pPr>
            <a:r>
              <a:rPr lang="en-US" b="0" dirty="0"/>
              <a:t>SA and DA are currently sent in the clear OTA. </a:t>
            </a:r>
          </a:p>
          <a:p>
            <a:pPr marL="457200" indent="-457200">
              <a:buFont typeface="Arial" panose="020B0604020202020204" pitchFamily="34" charset="0"/>
              <a:buChar char="•"/>
            </a:pPr>
            <a:r>
              <a:rPr lang="en-US" b="0" dirty="0"/>
              <a:t>This reveals MAC addresses of other Devices used in the DS, which allows </a:t>
            </a:r>
          </a:p>
          <a:p>
            <a:pPr marL="857250" lvl="1" indent="-457200">
              <a:buFont typeface="Arial" panose="020B0604020202020204" pitchFamily="34" charset="0"/>
              <a:buChar char="•"/>
            </a:pPr>
            <a:r>
              <a:rPr lang="en-US" dirty="0"/>
              <a:t>Identifying OUI of Wired Device</a:t>
            </a:r>
            <a:r>
              <a:rPr lang="en-US" b="0" dirty="0"/>
              <a:t>s, and further profiling using traffic analysis </a:t>
            </a:r>
          </a:p>
          <a:p>
            <a:pPr marL="857250" lvl="1" indent="-457200">
              <a:buFont typeface="Arial" panose="020B0604020202020204" pitchFamily="34" charset="0"/>
              <a:buChar char="•"/>
            </a:pPr>
            <a:r>
              <a:rPr lang="en-US" dirty="0"/>
              <a:t>Tracking STAs performing STA-to-STA communication, even if other tracking mitigations are applied</a:t>
            </a:r>
          </a:p>
          <a:p>
            <a:r>
              <a:rPr lang="en-US" sz="2800" dirty="0"/>
              <a:t>Status</a:t>
            </a:r>
          </a:p>
          <a:p>
            <a:pPr marL="400050">
              <a:buFont typeface="Arial" panose="020B0604020202020204" pitchFamily="34" charset="0"/>
              <a:buChar char="•"/>
            </a:pPr>
            <a:r>
              <a:rPr lang="en-US" b="0" dirty="0"/>
              <a:t>Issue presented at IEEE 802.11bi session on 09/17/2021</a:t>
            </a:r>
          </a:p>
          <a:p>
            <a:r>
              <a:rPr lang="en-US" sz="2800" dirty="0"/>
              <a:t>Reference</a:t>
            </a:r>
          </a:p>
          <a:p>
            <a:pPr>
              <a:buFont typeface="Arial" panose="020B0604020202020204" pitchFamily="34" charset="0"/>
              <a:buChar char="•"/>
            </a:pPr>
            <a:r>
              <a:rPr lang="en-US" sz="2000" b="0" dirty="0"/>
              <a:t>11-21/1464r0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November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316412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BB39-B86E-442B-92BF-9ED19FB75714}"/>
              </a:ext>
            </a:extLst>
          </p:cNvPr>
          <p:cNvSpPr>
            <a:spLocks noGrp="1"/>
          </p:cNvSpPr>
          <p:nvPr>
            <p:ph type="title"/>
          </p:nvPr>
        </p:nvSpPr>
        <p:spPr/>
        <p:txBody>
          <a:bodyPr/>
          <a:lstStyle/>
          <a:p>
            <a:r>
              <a:rPr lang="en-US" dirty="0"/>
              <a:t>5) Protecting authentication identifiers and key identifiers</a:t>
            </a:r>
          </a:p>
        </p:txBody>
      </p:sp>
      <p:sp>
        <p:nvSpPr>
          <p:cNvPr id="3" name="Content Placeholder 2">
            <a:extLst>
              <a:ext uri="{FF2B5EF4-FFF2-40B4-BE49-F238E27FC236}">
                <a16:creationId xmlns:a16="http://schemas.microsoft.com/office/drawing/2014/main" id="{336F5822-376B-4FEE-A86C-C18EF62D74D6}"/>
              </a:ext>
            </a:extLst>
          </p:cNvPr>
          <p:cNvSpPr>
            <a:spLocks noGrp="1"/>
          </p:cNvSpPr>
          <p:nvPr>
            <p:ph idx="1"/>
          </p:nvPr>
        </p:nvSpPr>
        <p:spPr/>
        <p:txBody>
          <a:bodyPr/>
          <a:lstStyle/>
          <a:p>
            <a:pPr marL="0" indent="0"/>
            <a:r>
              <a:rPr lang="en-US" sz="2800" dirty="0"/>
              <a:t>Issue</a:t>
            </a:r>
            <a:endParaRPr lang="en-US" sz="2000" b="0" dirty="0"/>
          </a:p>
          <a:p>
            <a:pPr>
              <a:buFont typeface="Arial" panose="020B0604020202020204" pitchFamily="34" charset="0"/>
              <a:buChar char="•"/>
            </a:pPr>
            <a:r>
              <a:rPr lang="en-US" sz="2000" b="0" dirty="0"/>
              <a:t>Frames sent prior to PTK establishment contain unprotected long-term key identifiers (e.g. PMKID) and/or user authentication identifiers (e.g. in EAP exchanges), which can enable tracking and/or identification of a user</a:t>
            </a:r>
          </a:p>
          <a:p>
            <a:pPr marL="0" indent="0"/>
            <a:r>
              <a:rPr lang="en-US" sz="2800" dirty="0"/>
              <a:t>Status of issue</a:t>
            </a:r>
          </a:p>
          <a:p>
            <a:pPr marL="800100" lvl="1">
              <a:buFont typeface="Arial" panose="020B0604020202020204" pitchFamily="34" charset="0"/>
              <a:buChar char="•"/>
            </a:pPr>
            <a:r>
              <a:rPr lang="en-US" b="0" dirty="0"/>
              <a:t>Issue presented at IEEE 802.11bi session on </a:t>
            </a:r>
            <a:r>
              <a:rPr lang="en-US" dirty="0"/>
              <a:t>9/15/2021</a:t>
            </a:r>
          </a:p>
          <a:p>
            <a:pPr marL="0" indent="0"/>
            <a:r>
              <a:rPr lang="en-US" sz="2800" dirty="0"/>
              <a:t>Document references</a:t>
            </a:r>
          </a:p>
          <a:p>
            <a:pPr marL="800100" lvl="1">
              <a:buFont typeface="Arial" panose="020B0604020202020204" pitchFamily="34" charset="0"/>
              <a:buChar char="•"/>
            </a:pPr>
            <a:r>
              <a:rPr lang="en-US" dirty="0"/>
              <a:t>11-21-1396r1</a:t>
            </a:r>
          </a:p>
          <a:p>
            <a:endParaRPr lang="en-US" dirty="0"/>
          </a:p>
        </p:txBody>
      </p:sp>
      <p:sp>
        <p:nvSpPr>
          <p:cNvPr id="4" name="Slide Number Placeholder 3">
            <a:extLst>
              <a:ext uri="{FF2B5EF4-FFF2-40B4-BE49-F238E27FC236}">
                <a16:creationId xmlns:a16="http://schemas.microsoft.com/office/drawing/2014/main" id="{489C0991-0CAA-403F-A72D-63B22F3432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612A275-478D-4307-93F1-45D2F5CBCC15}"/>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76D5F24D-7460-4ED9-A074-1E790B90850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61600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242</TotalTime>
  <Words>1659</Words>
  <Application>Microsoft Office PowerPoint</Application>
  <PresentationFormat>Widescreen</PresentationFormat>
  <Paragraphs>213</Paragraphs>
  <Slides>16</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TGbi Proposed Issues</vt:lpstr>
      <vt:lpstr>Revision History</vt:lpstr>
      <vt:lpstr>Abstract</vt:lpstr>
      <vt:lpstr>TGbi Privacy Issue Template (replace with title)</vt:lpstr>
      <vt:lpstr>1) Protecting Password Identifiers</vt:lpstr>
      <vt:lpstr>2) Avoid Element Fingerprint</vt:lpstr>
      <vt:lpstr>3) STA MAC address persistence within an ESS</vt:lpstr>
      <vt:lpstr>4) Tracking SA and DA OTA</vt:lpstr>
      <vt:lpstr>5) Protecting authentication identifiers and key identifiers</vt:lpstr>
      <vt:lpstr>6) Soft/mobile AP privacy</vt:lpstr>
      <vt:lpstr>7) Protecting behavioral fingerprinting while associated </vt:lpstr>
      <vt:lpstr>8) PHY/RF related privacy</vt:lpstr>
      <vt:lpstr>TGbi Privacy Use Case Template (replace with title)</vt:lpstr>
      <vt:lpstr>1) Smart Home Environment</vt:lpstr>
      <vt:lpstr>2) Remote Stalking in public spaces</vt:lpstr>
      <vt:lpstr>3) Avoid Fingerprinting from SSID Elements or SSID List Elements in Probe Requests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Huang, Po-kai</cp:lastModifiedBy>
  <cp:revision>835</cp:revision>
  <cp:lastPrinted>1601-01-01T00:00:00Z</cp:lastPrinted>
  <dcterms:created xsi:type="dcterms:W3CDTF">2018-05-10T16:45:22Z</dcterms:created>
  <dcterms:modified xsi:type="dcterms:W3CDTF">2021-11-09T20:27:05Z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