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621" r:id="rId3"/>
    <p:sldId id="530" r:id="rId4"/>
    <p:sldId id="619" r:id="rId5"/>
    <p:sldId id="618" r:id="rId6"/>
    <p:sldId id="625" r:id="rId7"/>
    <p:sldId id="627" r:id="rId8"/>
    <p:sldId id="629" r:id="rId9"/>
    <p:sldId id="630" r:id="rId10"/>
    <p:sldId id="632" r:id="rId11"/>
    <p:sldId id="633" r:id="rId12"/>
    <p:sldId id="635" r:id="rId13"/>
    <p:sldId id="620" r:id="rId14"/>
    <p:sldId id="623" r:id="rId15"/>
    <p:sldId id="626" r:id="rId16"/>
    <p:sldId id="26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D4934-F4B4-49F1-A558-5250D2AB75D1}" v="6" dt="2021-10-14T22:52:38.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27" autoAdjust="0"/>
  </p:normalViewPr>
  <p:slideViewPr>
    <p:cSldViewPr>
      <p:cViewPr varScale="1">
        <p:scale>
          <a:sx n="58" d="100"/>
          <a:sy n="58" d="100"/>
        </p:scale>
        <p:origin x="1296"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7" d="100"/>
          <a:sy n="47" d="100"/>
        </p:scale>
        <p:origin x="2772"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9068652B-4564-4C71-80A6-B0B314017A5E}"/>
    <pc:docChg chg="custSel addSld delSld modSld modMainMaster">
      <pc:chgData name="Huang, Po-kai" userId="be743c7d-0ad3-4a01-a6bb-e19e76bd5877" providerId="ADAL" clId="{9068652B-4564-4C71-80A6-B0B314017A5E}" dt="2021-06-01T13:49:25.005" v="108" actId="20577"/>
      <pc:docMkLst>
        <pc:docMk/>
      </pc:docMkLst>
      <pc:sldChg chg="modSp mod">
        <pc:chgData name="Huang, Po-kai" userId="be743c7d-0ad3-4a01-a6bb-e19e76bd5877" providerId="ADAL" clId="{9068652B-4564-4C71-80A6-B0B314017A5E}" dt="2021-06-01T13:46:30.089" v="69" actId="20577"/>
        <pc:sldMkLst>
          <pc:docMk/>
          <pc:sldMk cId="0" sldId="256"/>
        </pc:sldMkLst>
        <pc:spChg chg="mod">
          <ac:chgData name="Huang, Po-kai" userId="be743c7d-0ad3-4a01-a6bb-e19e76bd5877" providerId="ADAL" clId="{9068652B-4564-4C71-80A6-B0B314017A5E}" dt="2021-06-01T13:46:30.089" v="69" actId="20577"/>
          <ac:spMkLst>
            <pc:docMk/>
            <pc:sldMk cId="0" sldId="256"/>
            <ac:spMk id="6" creationId="{00000000-0000-0000-0000-000000000000}"/>
          </ac:spMkLst>
        </pc:spChg>
        <pc:spChg chg="mod">
          <ac:chgData name="Huang, Po-kai" userId="be743c7d-0ad3-4a01-a6bb-e19e76bd5877" providerId="ADAL" clId="{9068652B-4564-4C71-80A6-B0B314017A5E}" dt="2021-06-01T13:46:26.296" v="65" actId="20577"/>
          <ac:spMkLst>
            <pc:docMk/>
            <pc:sldMk cId="0" sldId="256"/>
            <ac:spMk id="3074" creationId="{00000000-0000-0000-0000-000000000000}"/>
          </ac:spMkLst>
        </pc:spChg>
        <pc:graphicFrameChg chg="mod">
          <ac:chgData name="Huang, Po-kai" userId="be743c7d-0ad3-4a01-a6bb-e19e76bd5877" providerId="ADAL" clId="{9068652B-4564-4C71-80A6-B0B314017A5E}" dt="2021-06-01T13:46:06.241" v="59"/>
          <ac:graphicFrameMkLst>
            <pc:docMk/>
            <pc:sldMk cId="0" sldId="256"/>
            <ac:graphicFrameMk id="3075" creationId="{00000000-0000-0000-0000-000000000000}"/>
          </ac:graphicFrameMkLst>
        </pc:graphicFrameChg>
      </pc:sldChg>
      <pc:sldChg chg="modSp mod">
        <pc:chgData name="Huang, Po-kai" userId="be743c7d-0ad3-4a01-a6bb-e19e76bd5877" providerId="ADAL" clId="{9068652B-4564-4C71-80A6-B0B314017A5E}" dt="2021-06-01T13:48:01.115" v="100" actId="20577"/>
        <pc:sldMkLst>
          <pc:docMk/>
          <pc:sldMk cId="0" sldId="530"/>
        </pc:sldMkLst>
        <pc:spChg chg="mod">
          <ac:chgData name="Huang, Po-kai" userId="be743c7d-0ad3-4a01-a6bb-e19e76bd5877" providerId="ADAL" clId="{9068652B-4564-4C71-80A6-B0B314017A5E}" dt="2021-06-01T13:48:01.115" v="100" actId="20577"/>
          <ac:spMkLst>
            <pc:docMk/>
            <pc:sldMk cId="0" sldId="530"/>
            <ac:spMk id="4" creationId="{00000000-0000-0000-0000-000000000000}"/>
          </ac:spMkLst>
        </pc:spChg>
      </pc:sldChg>
      <pc:sldChg chg="modSp">
        <pc:chgData name="Huang, Po-kai" userId="be743c7d-0ad3-4a01-a6bb-e19e76bd5877" providerId="ADAL" clId="{9068652B-4564-4C71-80A6-B0B314017A5E}" dt="2021-06-01T13:48:10.323" v="105"/>
        <pc:sldMkLst>
          <pc:docMk/>
          <pc:sldMk cId="1612213286" sldId="618"/>
        </pc:sldMkLst>
        <pc:spChg chg="mod">
          <ac:chgData name="Huang, Po-kai" userId="be743c7d-0ad3-4a01-a6bb-e19e76bd5877" providerId="ADAL" clId="{9068652B-4564-4C71-80A6-B0B314017A5E}" dt="2021-06-01T13:48:10.323" v="105"/>
          <ac:spMkLst>
            <pc:docMk/>
            <pc:sldMk cId="1612213286" sldId="618"/>
            <ac:spMk id="6" creationId="{2DACFCAC-0B0F-4004-BCE6-7526408BEC95}"/>
          </ac:spMkLst>
        </pc:spChg>
      </pc:sldChg>
      <pc:sldChg chg="modSp mod">
        <pc:chgData name="Huang, Po-kai" userId="be743c7d-0ad3-4a01-a6bb-e19e76bd5877" providerId="ADAL" clId="{9068652B-4564-4C71-80A6-B0B314017A5E}" dt="2021-06-01T13:48:06.028" v="104" actId="20577"/>
        <pc:sldMkLst>
          <pc:docMk/>
          <pc:sldMk cId="3646253172" sldId="619"/>
        </pc:sldMkLst>
        <pc:spChg chg="mod">
          <ac:chgData name="Huang, Po-kai" userId="be743c7d-0ad3-4a01-a6bb-e19e76bd5877" providerId="ADAL" clId="{9068652B-4564-4C71-80A6-B0B314017A5E}" dt="2021-06-01T13:48:06.028" v="104" actId="20577"/>
          <ac:spMkLst>
            <pc:docMk/>
            <pc:sldMk cId="3646253172" sldId="619"/>
            <ac:spMk id="6" creationId="{ECA2FBB4-D08E-EB47-AC82-267620062F02}"/>
          </ac:spMkLst>
        </pc:spChg>
      </pc:sldChg>
      <pc:sldChg chg="modSp">
        <pc:chgData name="Huang, Po-kai" userId="be743c7d-0ad3-4a01-a6bb-e19e76bd5877" providerId="ADAL" clId="{9068652B-4564-4C71-80A6-B0B314017A5E}" dt="2021-06-01T13:48:13.119" v="106"/>
        <pc:sldMkLst>
          <pc:docMk/>
          <pc:sldMk cId="456689081" sldId="620"/>
        </pc:sldMkLst>
        <pc:spChg chg="mod">
          <ac:chgData name="Huang, Po-kai" userId="be743c7d-0ad3-4a01-a6bb-e19e76bd5877" providerId="ADAL" clId="{9068652B-4564-4C71-80A6-B0B314017A5E}" dt="2021-06-01T13:48:13.119" v="106"/>
          <ac:spMkLst>
            <pc:docMk/>
            <pc:sldMk cId="456689081" sldId="620"/>
            <ac:spMk id="6" creationId="{ECA2FBB4-D08E-EB47-AC82-267620062F02}"/>
          </ac:spMkLst>
        </pc:spChg>
      </pc:sldChg>
      <pc:sldChg chg="modSp mod">
        <pc:chgData name="Huang, Po-kai" userId="be743c7d-0ad3-4a01-a6bb-e19e76bd5877" providerId="ADAL" clId="{9068652B-4564-4C71-80A6-B0B314017A5E}" dt="2021-06-01T13:49:25.005" v="108" actId="20577"/>
        <pc:sldMkLst>
          <pc:docMk/>
          <pc:sldMk cId="3910328696" sldId="621"/>
        </pc:sldMkLst>
        <pc:spChg chg="mod">
          <ac:chgData name="Huang, Po-kai" userId="be743c7d-0ad3-4a01-a6bb-e19e76bd5877" providerId="ADAL" clId="{9068652B-4564-4C71-80A6-B0B314017A5E}" dt="2021-06-01T13:46:46.607" v="73" actId="20577"/>
          <ac:spMkLst>
            <pc:docMk/>
            <pc:sldMk cId="3910328696" sldId="621"/>
            <ac:spMk id="6" creationId="{9526EB81-E78D-415F-A743-37548E42B86B}"/>
          </ac:spMkLst>
        </pc:spChg>
        <pc:graphicFrameChg chg="modGraphic">
          <ac:chgData name="Huang, Po-kai" userId="be743c7d-0ad3-4a01-a6bb-e19e76bd5877" providerId="ADAL" clId="{9068652B-4564-4C71-80A6-B0B314017A5E}" dt="2021-06-01T13:49:25.005" v="108"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9068652B-4564-4C71-80A6-B0B314017A5E}" dt="2021-06-01T13:47:34.300" v="95" actId="20577"/>
        <pc:sldMkLst>
          <pc:docMk/>
          <pc:sldMk cId="2382947091" sldId="623"/>
        </pc:sldMkLst>
        <pc:spChg chg="mod">
          <ac:chgData name="Huang, Po-kai" userId="be743c7d-0ad3-4a01-a6bb-e19e76bd5877" providerId="ADAL" clId="{9068652B-4564-4C71-80A6-B0B314017A5E}" dt="2021-06-01T13:45:13.492" v="57" actId="313"/>
          <ac:spMkLst>
            <pc:docMk/>
            <pc:sldMk cId="2382947091" sldId="623"/>
            <ac:spMk id="3" creationId="{0A69CB4B-D671-8C49-953B-AAF1129E95AD}"/>
          </ac:spMkLst>
        </pc:spChg>
        <pc:spChg chg="mod">
          <ac:chgData name="Huang, Po-kai" userId="be743c7d-0ad3-4a01-a6bb-e19e76bd5877" providerId="ADAL" clId="{9068652B-4564-4C71-80A6-B0B314017A5E}" dt="2021-06-01T13:47:34.300" v="95" actId="20577"/>
          <ac:spMkLst>
            <pc:docMk/>
            <pc:sldMk cId="2382947091" sldId="623"/>
            <ac:spMk id="6" creationId="{ECA2FBB4-D08E-EB47-AC82-267620062F02}"/>
          </ac:spMkLst>
        </pc:spChg>
      </pc:sldChg>
      <pc:sldChg chg="new del">
        <pc:chgData name="Huang, Po-kai" userId="be743c7d-0ad3-4a01-a6bb-e19e76bd5877" providerId="ADAL" clId="{9068652B-4564-4C71-80A6-B0B314017A5E}" dt="2021-06-01T13:48:18.253" v="107" actId="47"/>
        <pc:sldMkLst>
          <pc:docMk/>
          <pc:sldMk cId="151307697" sldId="624"/>
        </pc:sldMkLst>
      </pc:sldChg>
      <pc:sldChg chg="new del">
        <pc:chgData name="Huang, Po-kai" userId="be743c7d-0ad3-4a01-a6bb-e19e76bd5877" providerId="ADAL" clId="{9068652B-4564-4C71-80A6-B0B314017A5E}" dt="2021-06-01T13:47:30.239" v="91" actId="47"/>
        <pc:sldMkLst>
          <pc:docMk/>
          <pc:sldMk cId="1392853266" sldId="624"/>
        </pc:sldMkLst>
      </pc:sldChg>
      <pc:sldMasterChg chg="modSp mod modSldLayout">
        <pc:chgData name="Huang, Po-kai" userId="be743c7d-0ad3-4a01-a6bb-e19e76bd5877" providerId="ADAL" clId="{9068652B-4564-4C71-80A6-B0B314017A5E}" dt="2021-06-01T13:47:13.997" v="89" actId="20577"/>
        <pc:sldMasterMkLst>
          <pc:docMk/>
          <pc:sldMasterMk cId="0" sldId="2147483648"/>
        </pc:sldMasterMkLst>
        <pc:spChg chg="mod">
          <ac:chgData name="Huang, Po-kai" userId="be743c7d-0ad3-4a01-a6bb-e19e76bd5877" providerId="ADAL" clId="{9068652B-4564-4C71-80A6-B0B314017A5E}" dt="2021-06-01T13:47:07.554" v="85" actId="20577"/>
          <ac:spMkLst>
            <pc:docMk/>
            <pc:sldMasterMk cId="0" sldId="2147483648"/>
            <ac:spMk id="1027" creationId="{00000000-0000-0000-0000-000000000000}"/>
          </ac:spMkLst>
        </pc:spChg>
        <pc:sldLayoutChg chg="modSp mod">
          <pc:chgData name="Huang, Po-kai" userId="be743c7d-0ad3-4a01-a6bb-e19e76bd5877" providerId="ADAL" clId="{9068652B-4564-4C71-80A6-B0B314017A5E}" dt="2021-06-01T13:47:03.559" v="81" actId="20577"/>
          <pc:sldLayoutMkLst>
            <pc:docMk/>
            <pc:sldMasterMk cId="0" sldId="2147483648"/>
            <pc:sldLayoutMk cId="0" sldId="2147483649"/>
          </pc:sldLayoutMkLst>
          <pc:spChg chg="mod">
            <ac:chgData name="Huang, Po-kai" userId="be743c7d-0ad3-4a01-a6bb-e19e76bd5877" providerId="ADAL" clId="{9068652B-4564-4C71-80A6-B0B314017A5E}" dt="2021-06-01T13:47:03.559" v="81"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9068652B-4564-4C71-80A6-B0B314017A5E}" dt="2021-06-01T13:46:58.213" v="77" actId="20577"/>
          <pc:sldLayoutMkLst>
            <pc:docMk/>
            <pc:sldMasterMk cId="0" sldId="2147483648"/>
            <pc:sldLayoutMk cId="0" sldId="2147483650"/>
          </pc:sldLayoutMkLst>
          <pc:spChg chg="mod">
            <ac:chgData name="Huang, Po-kai" userId="be743c7d-0ad3-4a01-a6bb-e19e76bd5877" providerId="ADAL" clId="{9068652B-4564-4C71-80A6-B0B314017A5E}" dt="2021-06-01T13:46:58.213" v="77"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9068652B-4564-4C71-80A6-B0B314017A5E}" dt="2021-06-01T13:47:13.997" v="89" actId="20577"/>
          <pc:sldLayoutMkLst>
            <pc:docMk/>
            <pc:sldMasterMk cId="0" sldId="2147483648"/>
            <pc:sldLayoutMk cId="0" sldId="2147483651"/>
          </pc:sldLayoutMkLst>
          <pc:spChg chg="mod">
            <ac:chgData name="Huang, Po-kai" userId="be743c7d-0ad3-4a01-a6bb-e19e76bd5877" providerId="ADAL" clId="{9068652B-4564-4C71-80A6-B0B314017A5E}" dt="2021-06-01T13:47:13.997" v="89" actId="20577"/>
            <ac:spMkLst>
              <pc:docMk/>
              <pc:sldMasterMk cId="0" sldId="2147483648"/>
              <pc:sldLayoutMk cId="0" sldId="2147483651"/>
              <ac:spMk id="4" creationId="{00000000-0000-0000-0000-000000000000}"/>
            </ac:spMkLst>
          </pc:spChg>
        </pc:sldLayoutChg>
      </pc:sldMasterChg>
    </pc:docChg>
  </pc:docChgLst>
  <pc:docChgLst>
    <pc:chgData name="Huang, Po-kai" userId="be743c7d-0ad3-4a01-a6bb-e19e76bd5877" providerId="ADAL" clId="{BF429B69-4DED-4A69-A81A-B96F47FF790F}"/>
    <pc:docChg chg="undo custSel addSld modSld modMainMaster">
      <pc:chgData name="Huang, Po-kai" userId="be743c7d-0ad3-4a01-a6bb-e19e76bd5877" providerId="ADAL" clId="{BF429B69-4DED-4A69-A81A-B96F47FF790F}" dt="2021-10-14T21:18:32.327" v="127" actId="6549"/>
      <pc:docMkLst>
        <pc:docMk/>
      </pc:docMkLst>
      <pc:sldChg chg="modSp mod">
        <pc:chgData name="Huang, Po-kai" userId="be743c7d-0ad3-4a01-a6bb-e19e76bd5877" providerId="ADAL" clId="{BF429B69-4DED-4A69-A81A-B96F47FF790F}" dt="2021-10-14T21:17:57.239" v="116" actId="6549"/>
        <pc:sldMkLst>
          <pc:docMk/>
          <pc:sldMk cId="0" sldId="256"/>
        </pc:sldMkLst>
        <pc:spChg chg="mod">
          <ac:chgData name="Huang, Po-kai" userId="be743c7d-0ad3-4a01-a6bb-e19e76bd5877" providerId="ADAL" clId="{BF429B69-4DED-4A69-A81A-B96F47FF790F}" dt="2021-10-07T16:25:39.417" v="73" actId="20577"/>
          <ac:spMkLst>
            <pc:docMk/>
            <pc:sldMk cId="0" sldId="256"/>
            <ac:spMk id="6" creationId="{00000000-0000-0000-0000-000000000000}"/>
          </ac:spMkLst>
        </pc:spChg>
        <pc:spChg chg="mod">
          <ac:chgData name="Huang, Po-kai" userId="be743c7d-0ad3-4a01-a6bb-e19e76bd5877" providerId="ADAL" clId="{BF429B69-4DED-4A69-A81A-B96F47FF790F}" dt="2021-10-14T21:17:57.239" v="116" actId="6549"/>
          <ac:spMkLst>
            <pc:docMk/>
            <pc:sldMk cId="0" sldId="256"/>
            <ac:spMk id="7" creationId="{00000000-0000-0000-0000-000000000000}"/>
          </ac:spMkLst>
        </pc:spChg>
        <pc:spChg chg="mod">
          <ac:chgData name="Huang, Po-kai" userId="be743c7d-0ad3-4a01-a6bb-e19e76bd5877" providerId="ADAL" clId="{BF429B69-4DED-4A69-A81A-B96F47FF790F}" dt="2021-10-14T21:15:22.103" v="101" actId="20577"/>
          <ac:spMkLst>
            <pc:docMk/>
            <pc:sldMk cId="0" sldId="256"/>
            <ac:spMk id="3074" creationId="{00000000-0000-0000-0000-000000000000}"/>
          </ac:spMkLst>
        </pc:spChg>
      </pc:sldChg>
      <pc:sldChg chg="modSp mod">
        <pc:chgData name="Huang, Po-kai" userId="be743c7d-0ad3-4a01-a6bb-e19e76bd5877" providerId="ADAL" clId="{BF429B69-4DED-4A69-A81A-B96F47FF790F}" dt="2021-10-14T21:18:06.451" v="118" actId="6549"/>
        <pc:sldMkLst>
          <pc:docMk/>
          <pc:sldMk cId="0" sldId="530"/>
        </pc:sldMkLst>
        <pc:spChg chg="mod">
          <ac:chgData name="Huang, Po-kai" userId="be743c7d-0ad3-4a01-a6bb-e19e76bd5877" providerId="ADAL" clId="{BF429B69-4DED-4A69-A81A-B96F47FF790F}" dt="2021-10-07T16:26:12.390" v="83"/>
          <ac:spMkLst>
            <pc:docMk/>
            <pc:sldMk cId="0" sldId="530"/>
            <ac:spMk id="4" creationId="{00000000-0000-0000-0000-000000000000}"/>
          </ac:spMkLst>
        </pc:spChg>
        <pc:spChg chg="mod">
          <ac:chgData name="Huang, Po-kai" userId="be743c7d-0ad3-4a01-a6bb-e19e76bd5877" providerId="ADAL" clId="{BF429B69-4DED-4A69-A81A-B96F47FF790F}" dt="2021-10-14T21:18:06.451" v="118" actId="6549"/>
          <ac:spMkLst>
            <pc:docMk/>
            <pc:sldMk cId="0" sldId="530"/>
            <ac:spMk id="7" creationId="{E99BB1CA-BFE8-4BF6-AD2A-29C8B06441B8}"/>
          </ac:spMkLst>
        </pc:spChg>
      </pc:sldChg>
      <pc:sldChg chg="modSp mod">
        <pc:chgData name="Huang, Po-kai" userId="be743c7d-0ad3-4a01-a6bb-e19e76bd5877" providerId="ADAL" clId="{BF429B69-4DED-4A69-A81A-B96F47FF790F}" dt="2021-10-14T21:18:13.670" v="121" actId="6549"/>
        <pc:sldMkLst>
          <pc:docMk/>
          <pc:sldMk cId="1612213286" sldId="618"/>
        </pc:sldMkLst>
        <pc:spChg chg="mod">
          <ac:chgData name="Huang, Po-kai" userId="be743c7d-0ad3-4a01-a6bb-e19e76bd5877" providerId="ADAL" clId="{BF429B69-4DED-4A69-A81A-B96F47FF790F}" dt="2021-10-07T16:26:19.307" v="85"/>
          <ac:spMkLst>
            <pc:docMk/>
            <pc:sldMk cId="1612213286" sldId="618"/>
            <ac:spMk id="6" creationId="{2DACFCAC-0B0F-4004-BCE6-7526408BEC95}"/>
          </ac:spMkLst>
        </pc:spChg>
        <pc:spChg chg="mod">
          <ac:chgData name="Huang, Po-kai" userId="be743c7d-0ad3-4a01-a6bb-e19e76bd5877" providerId="ADAL" clId="{BF429B69-4DED-4A69-A81A-B96F47FF790F}" dt="2021-10-14T21:18:13.670" v="121" actId="6549"/>
          <ac:spMkLst>
            <pc:docMk/>
            <pc:sldMk cId="1612213286" sldId="618"/>
            <ac:spMk id="8" creationId="{41CA3664-C382-4611-8574-44FF980160CE}"/>
          </ac:spMkLst>
        </pc:spChg>
      </pc:sldChg>
      <pc:sldChg chg="modSp mod">
        <pc:chgData name="Huang, Po-kai" userId="be743c7d-0ad3-4a01-a6bb-e19e76bd5877" providerId="ADAL" clId="{BF429B69-4DED-4A69-A81A-B96F47FF790F}" dt="2021-10-14T21:18:09.405" v="119" actId="6549"/>
        <pc:sldMkLst>
          <pc:docMk/>
          <pc:sldMk cId="3646253172" sldId="619"/>
        </pc:sldMkLst>
        <pc:spChg chg="mod">
          <ac:chgData name="Huang, Po-kai" userId="be743c7d-0ad3-4a01-a6bb-e19e76bd5877" providerId="ADAL" clId="{BF429B69-4DED-4A69-A81A-B96F47FF790F}" dt="2021-10-14T21:18:09.405" v="119" actId="6549"/>
          <ac:spMkLst>
            <pc:docMk/>
            <pc:sldMk cId="3646253172" sldId="619"/>
            <ac:spMk id="5" creationId="{F801A817-1BBA-2C43-A884-6C3C34BE2E9F}"/>
          </ac:spMkLst>
        </pc:spChg>
        <pc:spChg chg="mod">
          <ac:chgData name="Huang, Po-kai" userId="be743c7d-0ad3-4a01-a6bb-e19e76bd5877" providerId="ADAL" clId="{BF429B69-4DED-4A69-A81A-B96F47FF790F}" dt="2021-10-07T16:26:16.187" v="84"/>
          <ac:spMkLst>
            <pc:docMk/>
            <pc:sldMk cId="3646253172" sldId="619"/>
            <ac:spMk id="6" creationId="{ECA2FBB4-D08E-EB47-AC82-267620062F02}"/>
          </ac:spMkLst>
        </pc:spChg>
      </pc:sldChg>
      <pc:sldChg chg="modSp mod">
        <pc:chgData name="Huang, Po-kai" userId="be743c7d-0ad3-4a01-a6bb-e19e76bd5877" providerId="ADAL" clId="{BF429B69-4DED-4A69-A81A-B96F47FF790F}" dt="2021-10-14T21:18:26.053" v="125" actId="6549"/>
        <pc:sldMkLst>
          <pc:docMk/>
          <pc:sldMk cId="456689081" sldId="620"/>
        </pc:sldMkLst>
        <pc:spChg chg="mod">
          <ac:chgData name="Huang, Po-kai" userId="be743c7d-0ad3-4a01-a6bb-e19e76bd5877" providerId="ADAL" clId="{BF429B69-4DED-4A69-A81A-B96F47FF790F}" dt="2021-10-14T21:18:26.053" v="125" actId="6549"/>
          <ac:spMkLst>
            <pc:docMk/>
            <pc:sldMk cId="456689081" sldId="620"/>
            <ac:spMk id="5" creationId="{F801A817-1BBA-2C43-A884-6C3C34BE2E9F}"/>
          </ac:spMkLst>
        </pc:spChg>
        <pc:spChg chg="mod">
          <ac:chgData name="Huang, Po-kai" userId="be743c7d-0ad3-4a01-a6bb-e19e76bd5877" providerId="ADAL" clId="{BF429B69-4DED-4A69-A81A-B96F47FF790F}" dt="2021-10-07T16:26:36.089" v="91"/>
          <ac:spMkLst>
            <pc:docMk/>
            <pc:sldMk cId="456689081" sldId="620"/>
            <ac:spMk id="6" creationId="{ECA2FBB4-D08E-EB47-AC82-267620062F02}"/>
          </ac:spMkLst>
        </pc:spChg>
      </pc:sldChg>
      <pc:sldChg chg="modSp mod">
        <pc:chgData name="Huang, Po-kai" userId="be743c7d-0ad3-4a01-a6bb-e19e76bd5877" providerId="ADAL" clId="{BF429B69-4DED-4A69-A81A-B96F47FF790F}" dt="2021-10-14T21:18:02.106" v="117" actId="6549"/>
        <pc:sldMkLst>
          <pc:docMk/>
          <pc:sldMk cId="3910328696" sldId="621"/>
        </pc:sldMkLst>
        <pc:spChg chg="mod">
          <ac:chgData name="Huang, Po-kai" userId="be743c7d-0ad3-4a01-a6bb-e19e76bd5877" providerId="ADAL" clId="{BF429B69-4DED-4A69-A81A-B96F47FF790F}" dt="2021-10-14T21:18:02.106" v="117" actId="6549"/>
          <ac:spMkLst>
            <pc:docMk/>
            <pc:sldMk cId="3910328696" sldId="621"/>
            <ac:spMk id="5" creationId="{782DBD81-0570-44B1-B993-E78DA3C3A00B}"/>
          </ac:spMkLst>
        </pc:spChg>
        <pc:spChg chg="mod">
          <ac:chgData name="Huang, Po-kai" userId="be743c7d-0ad3-4a01-a6bb-e19e76bd5877" providerId="ADAL" clId="{BF429B69-4DED-4A69-A81A-B96F47FF790F}" dt="2021-10-07T16:26:09.244" v="82"/>
          <ac:spMkLst>
            <pc:docMk/>
            <pc:sldMk cId="3910328696" sldId="621"/>
            <ac:spMk id="6" creationId="{9526EB81-E78D-415F-A743-37548E42B86B}"/>
          </ac:spMkLst>
        </pc:spChg>
        <pc:graphicFrameChg chg="modGraphic">
          <ac:chgData name="Huang, Po-kai" userId="be743c7d-0ad3-4a01-a6bb-e19e76bd5877" providerId="ADAL" clId="{BF429B69-4DED-4A69-A81A-B96F47FF790F}" dt="2021-10-14T21:15:28.955" v="105"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BF429B69-4DED-4A69-A81A-B96F47FF790F}" dt="2021-10-14T21:18:29.833" v="126" actId="6549"/>
        <pc:sldMkLst>
          <pc:docMk/>
          <pc:sldMk cId="2382947091" sldId="623"/>
        </pc:sldMkLst>
        <pc:spChg chg="mod">
          <ac:chgData name="Huang, Po-kai" userId="be743c7d-0ad3-4a01-a6bb-e19e76bd5877" providerId="ADAL" clId="{BF429B69-4DED-4A69-A81A-B96F47FF790F}" dt="2021-10-14T21:18:29.833" v="126" actId="6549"/>
          <ac:spMkLst>
            <pc:docMk/>
            <pc:sldMk cId="2382947091" sldId="623"/>
            <ac:spMk id="5" creationId="{F801A817-1BBA-2C43-A884-6C3C34BE2E9F}"/>
          </ac:spMkLst>
        </pc:spChg>
        <pc:spChg chg="mod">
          <ac:chgData name="Huang, Po-kai" userId="be743c7d-0ad3-4a01-a6bb-e19e76bd5877" providerId="ADAL" clId="{BF429B69-4DED-4A69-A81A-B96F47FF790F}" dt="2021-10-07T16:26:38.864" v="92"/>
          <ac:spMkLst>
            <pc:docMk/>
            <pc:sldMk cId="2382947091" sldId="623"/>
            <ac:spMk id="6" creationId="{ECA2FBB4-D08E-EB47-AC82-267620062F02}"/>
          </ac:spMkLst>
        </pc:spChg>
      </pc:sldChg>
      <pc:sldChg chg="modSp mod">
        <pc:chgData name="Huang, Po-kai" userId="be743c7d-0ad3-4a01-a6bb-e19e76bd5877" providerId="ADAL" clId="{BF429B69-4DED-4A69-A81A-B96F47FF790F}" dt="2021-10-14T21:18:17.103" v="122" actId="6549"/>
        <pc:sldMkLst>
          <pc:docMk/>
          <pc:sldMk cId="1116310346" sldId="625"/>
        </pc:sldMkLst>
        <pc:spChg chg="mod">
          <ac:chgData name="Huang, Po-kai" userId="be743c7d-0ad3-4a01-a6bb-e19e76bd5877" providerId="ADAL" clId="{BF429B69-4DED-4A69-A81A-B96F47FF790F}" dt="2021-10-14T21:18:17.103" v="122" actId="6549"/>
          <ac:spMkLst>
            <pc:docMk/>
            <pc:sldMk cId="1116310346" sldId="625"/>
            <ac:spMk id="5" creationId="{61A795A5-DFFA-4B49-B523-0E8DA14CE797}"/>
          </ac:spMkLst>
        </pc:spChg>
        <pc:spChg chg="mod">
          <ac:chgData name="Huang, Po-kai" userId="be743c7d-0ad3-4a01-a6bb-e19e76bd5877" providerId="ADAL" clId="{BF429B69-4DED-4A69-A81A-B96F47FF790F}" dt="2021-10-07T16:26:25.558" v="88"/>
          <ac:spMkLst>
            <pc:docMk/>
            <pc:sldMk cId="1116310346" sldId="625"/>
            <ac:spMk id="6" creationId="{BC766868-C5C8-41A5-8BFE-B2BE7C024FC0}"/>
          </ac:spMkLst>
        </pc:spChg>
      </pc:sldChg>
      <pc:sldChg chg="modSp mod">
        <pc:chgData name="Huang, Po-kai" userId="be743c7d-0ad3-4a01-a6bb-e19e76bd5877" providerId="ADAL" clId="{BF429B69-4DED-4A69-A81A-B96F47FF790F}" dt="2021-10-14T21:18:32.327" v="127" actId="6549"/>
        <pc:sldMkLst>
          <pc:docMk/>
          <pc:sldMk cId="1346210617" sldId="626"/>
        </pc:sldMkLst>
        <pc:spChg chg="mod">
          <ac:chgData name="Huang, Po-kai" userId="be743c7d-0ad3-4a01-a6bb-e19e76bd5877" providerId="ADAL" clId="{BF429B69-4DED-4A69-A81A-B96F47FF790F}" dt="2021-10-14T21:18:32.327" v="127" actId="6549"/>
          <ac:spMkLst>
            <pc:docMk/>
            <pc:sldMk cId="1346210617" sldId="626"/>
            <ac:spMk id="5" creationId="{F801A817-1BBA-2C43-A884-6C3C34BE2E9F}"/>
          </ac:spMkLst>
        </pc:spChg>
        <pc:spChg chg="mod">
          <ac:chgData name="Huang, Po-kai" userId="be743c7d-0ad3-4a01-a6bb-e19e76bd5877" providerId="ADAL" clId="{BF429B69-4DED-4A69-A81A-B96F47FF790F}" dt="2021-10-07T16:26:41.988" v="93"/>
          <ac:spMkLst>
            <pc:docMk/>
            <pc:sldMk cId="1346210617" sldId="626"/>
            <ac:spMk id="6" creationId="{ECA2FBB4-D08E-EB47-AC82-267620062F02}"/>
          </ac:spMkLst>
        </pc:spChg>
      </pc:sldChg>
      <pc:sldChg chg="modSp add mod">
        <pc:chgData name="Huang, Po-kai" userId="be743c7d-0ad3-4a01-a6bb-e19e76bd5877" providerId="ADAL" clId="{BF429B69-4DED-4A69-A81A-B96F47FF790F}" dt="2021-10-14T21:18:20.508" v="123" actId="6549"/>
        <pc:sldMkLst>
          <pc:docMk/>
          <pc:sldMk cId="3236193086" sldId="627"/>
        </pc:sldMkLst>
        <pc:spChg chg="mod">
          <ac:chgData name="Huang, Po-kai" userId="be743c7d-0ad3-4a01-a6bb-e19e76bd5877" providerId="ADAL" clId="{BF429B69-4DED-4A69-A81A-B96F47FF790F}" dt="2021-10-07T16:20:10.882" v="7" actId="108"/>
          <ac:spMkLst>
            <pc:docMk/>
            <pc:sldMk cId="3236193086" sldId="627"/>
            <ac:spMk id="2" creationId="{F132D1B0-0D9C-432C-B428-AE7AFE9AEEF4}"/>
          </ac:spMkLst>
        </pc:spChg>
        <pc:spChg chg="mod">
          <ac:chgData name="Huang, Po-kai" userId="be743c7d-0ad3-4a01-a6bb-e19e76bd5877" providerId="ADAL" clId="{BF429B69-4DED-4A69-A81A-B96F47FF790F}" dt="2021-10-07T16:22:07.796" v="19" actId="403"/>
          <ac:spMkLst>
            <pc:docMk/>
            <pc:sldMk cId="3236193086" sldId="627"/>
            <ac:spMk id="3" creationId="{1D165AC7-E4EC-4AE6-BDBA-F236DC880E8F}"/>
          </ac:spMkLst>
        </pc:spChg>
        <pc:spChg chg="mod">
          <ac:chgData name="Huang, Po-kai" userId="be743c7d-0ad3-4a01-a6bb-e19e76bd5877" providerId="ADAL" clId="{BF429B69-4DED-4A69-A81A-B96F47FF790F}" dt="2021-10-07T16:26:29.167" v="89"/>
          <ac:spMkLst>
            <pc:docMk/>
            <pc:sldMk cId="3236193086" sldId="627"/>
            <ac:spMk id="6" creationId="{2DACFCAC-0B0F-4004-BCE6-7526408BEC95}"/>
          </ac:spMkLst>
        </pc:spChg>
        <pc:spChg chg="mod">
          <ac:chgData name="Huang, Po-kai" userId="be743c7d-0ad3-4a01-a6bb-e19e76bd5877" providerId="ADAL" clId="{BF429B69-4DED-4A69-A81A-B96F47FF790F}" dt="2021-10-14T21:18:20.508" v="123" actId="6549"/>
          <ac:spMkLst>
            <pc:docMk/>
            <pc:sldMk cId="3236193086" sldId="627"/>
            <ac:spMk id="8" creationId="{41CA3664-C382-4611-8574-44FF980160CE}"/>
          </ac:spMkLst>
        </pc:spChg>
      </pc:sldChg>
      <pc:sldChg chg="modSp add mod">
        <pc:chgData name="Huang, Po-kai" userId="be743c7d-0ad3-4a01-a6bb-e19e76bd5877" providerId="ADAL" clId="{BF429B69-4DED-4A69-A81A-B96F47FF790F}" dt="2021-10-14T21:18:23.686" v="124" actId="6549"/>
        <pc:sldMkLst>
          <pc:docMk/>
          <pc:sldMk cId="3164122846" sldId="629"/>
        </pc:sldMkLst>
        <pc:spChg chg="mod">
          <ac:chgData name="Huang, Po-kai" userId="be743c7d-0ad3-4a01-a6bb-e19e76bd5877" providerId="ADAL" clId="{BF429B69-4DED-4A69-A81A-B96F47FF790F}" dt="2021-10-07T16:22:52.680" v="21" actId="20577"/>
          <ac:spMkLst>
            <pc:docMk/>
            <pc:sldMk cId="3164122846" sldId="629"/>
            <ac:spMk id="2" creationId="{F132D1B0-0D9C-432C-B428-AE7AFE9AEEF4}"/>
          </ac:spMkLst>
        </pc:spChg>
        <pc:spChg chg="mod">
          <ac:chgData name="Huang, Po-kai" userId="be743c7d-0ad3-4a01-a6bb-e19e76bd5877" providerId="ADAL" clId="{BF429B69-4DED-4A69-A81A-B96F47FF790F}" dt="2021-10-07T16:23:32.579" v="26" actId="108"/>
          <ac:spMkLst>
            <pc:docMk/>
            <pc:sldMk cId="3164122846" sldId="629"/>
            <ac:spMk id="3" creationId="{1D165AC7-E4EC-4AE6-BDBA-F236DC880E8F}"/>
          </ac:spMkLst>
        </pc:spChg>
        <pc:spChg chg="mod">
          <ac:chgData name="Huang, Po-kai" userId="be743c7d-0ad3-4a01-a6bb-e19e76bd5877" providerId="ADAL" clId="{BF429B69-4DED-4A69-A81A-B96F47FF790F}" dt="2021-10-07T16:26:31.860" v="90"/>
          <ac:spMkLst>
            <pc:docMk/>
            <pc:sldMk cId="3164122846" sldId="629"/>
            <ac:spMk id="6" creationId="{2DACFCAC-0B0F-4004-BCE6-7526408BEC95}"/>
          </ac:spMkLst>
        </pc:spChg>
        <pc:spChg chg="mod">
          <ac:chgData name="Huang, Po-kai" userId="be743c7d-0ad3-4a01-a6bb-e19e76bd5877" providerId="ADAL" clId="{BF429B69-4DED-4A69-A81A-B96F47FF790F}" dt="2021-10-14T21:18:23.686" v="124" actId="6549"/>
          <ac:spMkLst>
            <pc:docMk/>
            <pc:sldMk cId="3164122846" sldId="629"/>
            <ac:spMk id="8" creationId="{41CA3664-C382-4611-8574-44FF980160CE}"/>
          </ac:spMkLst>
        </pc:spChg>
      </pc:sldChg>
      <pc:sldMasterChg chg="modSp mod modSldLayout">
        <pc:chgData name="Huang, Po-kai" userId="be743c7d-0ad3-4a01-a6bb-e19e76bd5877" providerId="ADAL" clId="{BF429B69-4DED-4A69-A81A-B96F47FF790F}" dt="2021-10-14T21:17:49.583" v="115" actId="6549"/>
        <pc:sldMasterMkLst>
          <pc:docMk/>
          <pc:sldMasterMk cId="0" sldId="2147483648"/>
        </pc:sldMasterMkLst>
        <pc:spChg chg="mod">
          <ac:chgData name="Huang, Po-kai" userId="be743c7d-0ad3-4a01-a6bb-e19e76bd5877" providerId="ADAL" clId="{BF429B69-4DED-4A69-A81A-B96F47FF790F}" dt="2021-10-07T16:18:07.702" v="1" actId="20577"/>
          <ac:spMkLst>
            <pc:docMk/>
            <pc:sldMasterMk cId="0" sldId="2147483648"/>
            <ac:spMk id="10" creationId="{00000000-0000-0000-0000-000000000000}"/>
          </ac:spMkLst>
        </pc:spChg>
        <pc:spChg chg="mod">
          <ac:chgData name="Huang, Po-kai" userId="be743c7d-0ad3-4a01-a6bb-e19e76bd5877" providerId="ADAL" clId="{BF429B69-4DED-4A69-A81A-B96F47FF790F}" dt="2021-10-07T16:24:28.795" v="36" actId="20577"/>
          <ac:spMkLst>
            <pc:docMk/>
            <pc:sldMasterMk cId="0" sldId="2147483648"/>
            <ac:spMk id="1027" creationId="{00000000-0000-0000-0000-000000000000}"/>
          </ac:spMkLst>
        </pc:spChg>
        <pc:spChg chg="mod">
          <ac:chgData name="Huang, Po-kai" userId="be743c7d-0ad3-4a01-a6bb-e19e76bd5877" providerId="ADAL" clId="{BF429B69-4DED-4A69-A81A-B96F47FF790F}" dt="2021-10-14T21:17:19.075" v="106" actId="6549"/>
          <ac:spMkLst>
            <pc:docMk/>
            <pc:sldMasterMk cId="0" sldId="2147483648"/>
            <ac:spMk id="1028" creationId="{00000000-0000-0000-0000-000000000000}"/>
          </ac:spMkLst>
        </pc:spChg>
        <pc:sldLayoutChg chg="modSp mod">
          <pc:chgData name="Huang, Po-kai" userId="be743c7d-0ad3-4a01-a6bb-e19e76bd5877" providerId="ADAL" clId="{BF429B69-4DED-4A69-A81A-B96F47FF790F}" dt="2021-10-14T21:17:23.806" v="107" actId="6549"/>
          <pc:sldLayoutMkLst>
            <pc:docMk/>
            <pc:sldMasterMk cId="0" sldId="2147483648"/>
            <pc:sldLayoutMk cId="0" sldId="2147483649"/>
          </pc:sldLayoutMkLst>
          <pc:spChg chg="mod">
            <ac:chgData name="Huang, Po-kai" userId="be743c7d-0ad3-4a01-a6bb-e19e76bd5877" providerId="ADAL" clId="{BF429B69-4DED-4A69-A81A-B96F47FF790F}" dt="2021-10-07T16:24:33.741" v="45" actId="20577"/>
            <ac:spMkLst>
              <pc:docMk/>
              <pc:sldMasterMk cId="0" sldId="2147483648"/>
              <pc:sldLayoutMk cId="0" sldId="2147483649"/>
              <ac:spMk id="4" creationId="{00000000-0000-0000-0000-000000000000}"/>
            </ac:spMkLst>
          </pc:spChg>
          <pc:spChg chg="mod">
            <ac:chgData name="Huang, Po-kai" userId="be743c7d-0ad3-4a01-a6bb-e19e76bd5877" providerId="ADAL" clId="{BF429B69-4DED-4A69-A81A-B96F47FF790F}" dt="2021-10-14T21:17:23.806" v="107" actId="6549"/>
            <ac:spMkLst>
              <pc:docMk/>
              <pc:sldMasterMk cId="0" sldId="2147483648"/>
              <pc:sldLayoutMk cId="0" sldId="2147483649"/>
              <ac:spMk id="5" creationId="{00000000-0000-0000-0000-000000000000}"/>
            </ac:spMkLst>
          </pc:spChg>
        </pc:sldLayoutChg>
        <pc:sldLayoutChg chg="modSp mod">
          <pc:chgData name="Huang, Po-kai" userId="be743c7d-0ad3-4a01-a6bb-e19e76bd5877" providerId="ADAL" clId="{BF429B69-4DED-4A69-A81A-B96F47FF790F}" dt="2021-10-14T21:17:27.500" v="108" actId="6549"/>
          <pc:sldLayoutMkLst>
            <pc:docMk/>
            <pc:sldMasterMk cId="0" sldId="2147483648"/>
            <pc:sldLayoutMk cId="0" sldId="2147483650"/>
          </pc:sldLayoutMkLst>
          <pc:spChg chg="mod">
            <ac:chgData name="Huang, Po-kai" userId="be743c7d-0ad3-4a01-a6bb-e19e76bd5877" providerId="ADAL" clId="{BF429B69-4DED-4A69-A81A-B96F47FF790F}" dt="2021-10-14T21:17:27.500" v="108" actId="6549"/>
            <ac:spMkLst>
              <pc:docMk/>
              <pc:sldMasterMk cId="0" sldId="2147483648"/>
              <pc:sldLayoutMk cId="0" sldId="2147483650"/>
              <ac:spMk id="11" creationId="{00000000-0000-0000-0000-000000000000}"/>
            </ac:spMkLst>
          </pc:spChg>
          <pc:spChg chg="mod">
            <ac:chgData name="Huang, Po-kai" userId="be743c7d-0ad3-4a01-a6bb-e19e76bd5877" providerId="ADAL" clId="{BF429B69-4DED-4A69-A81A-B96F47FF790F}" dt="2021-10-07T16:24:39.391" v="54"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BF429B69-4DED-4A69-A81A-B96F47FF790F}" dt="2021-10-14T21:17:30.691" v="109" actId="6549"/>
          <pc:sldLayoutMkLst>
            <pc:docMk/>
            <pc:sldMasterMk cId="0" sldId="2147483648"/>
            <pc:sldLayoutMk cId="0" sldId="2147483651"/>
          </pc:sldLayoutMkLst>
          <pc:spChg chg="mod">
            <ac:chgData name="Huang, Po-kai" userId="be743c7d-0ad3-4a01-a6bb-e19e76bd5877" providerId="ADAL" clId="{BF429B69-4DED-4A69-A81A-B96F47FF790F}" dt="2021-10-07T16:24:46.775" v="55"/>
            <ac:spMkLst>
              <pc:docMk/>
              <pc:sldMasterMk cId="0" sldId="2147483648"/>
              <pc:sldLayoutMk cId="0" sldId="2147483651"/>
              <ac:spMk id="4" creationId="{00000000-0000-0000-0000-000000000000}"/>
            </ac:spMkLst>
          </pc:spChg>
          <pc:spChg chg="mod">
            <ac:chgData name="Huang, Po-kai" userId="be743c7d-0ad3-4a01-a6bb-e19e76bd5877" providerId="ADAL" clId="{BF429B69-4DED-4A69-A81A-B96F47FF790F}" dt="2021-10-14T21:17:30.691" v="109" actId="6549"/>
            <ac:spMkLst>
              <pc:docMk/>
              <pc:sldMasterMk cId="0" sldId="2147483648"/>
              <pc:sldLayoutMk cId="0" sldId="2147483651"/>
              <ac:spMk id="5" creationId="{00000000-0000-0000-0000-000000000000}"/>
            </ac:spMkLst>
          </pc:spChg>
        </pc:sldLayoutChg>
        <pc:sldLayoutChg chg="modSp mod">
          <pc:chgData name="Huang, Po-kai" userId="be743c7d-0ad3-4a01-a6bb-e19e76bd5877" providerId="ADAL" clId="{BF429B69-4DED-4A69-A81A-B96F47FF790F}" dt="2021-10-14T21:17:33.253" v="110" actId="6549"/>
          <pc:sldLayoutMkLst>
            <pc:docMk/>
            <pc:sldMasterMk cId="0" sldId="2147483648"/>
            <pc:sldLayoutMk cId="0" sldId="2147483652"/>
          </pc:sldLayoutMkLst>
          <pc:spChg chg="mod">
            <ac:chgData name="Huang, Po-kai" userId="be743c7d-0ad3-4a01-a6bb-e19e76bd5877" providerId="ADAL" clId="{BF429B69-4DED-4A69-A81A-B96F47FF790F}" dt="2021-10-07T16:24:50.084" v="56"/>
            <ac:spMkLst>
              <pc:docMk/>
              <pc:sldMasterMk cId="0" sldId="2147483648"/>
              <pc:sldLayoutMk cId="0" sldId="2147483652"/>
              <ac:spMk id="5" creationId="{00000000-0000-0000-0000-000000000000}"/>
            </ac:spMkLst>
          </pc:spChg>
          <pc:spChg chg="mod">
            <ac:chgData name="Huang, Po-kai" userId="be743c7d-0ad3-4a01-a6bb-e19e76bd5877" providerId="ADAL" clId="{BF429B69-4DED-4A69-A81A-B96F47FF790F}" dt="2021-10-14T21:17:33.253" v="110" actId="6549"/>
            <ac:spMkLst>
              <pc:docMk/>
              <pc:sldMasterMk cId="0" sldId="2147483648"/>
              <pc:sldLayoutMk cId="0" sldId="2147483652"/>
              <ac:spMk id="6" creationId="{00000000-0000-0000-0000-000000000000}"/>
            </ac:spMkLst>
          </pc:spChg>
        </pc:sldLayoutChg>
        <pc:sldLayoutChg chg="modSp mod">
          <pc:chgData name="Huang, Po-kai" userId="be743c7d-0ad3-4a01-a6bb-e19e76bd5877" providerId="ADAL" clId="{BF429B69-4DED-4A69-A81A-B96F47FF790F}" dt="2021-10-14T21:17:36.313" v="111" actId="6549"/>
          <pc:sldLayoutMkLst>
            <pc:docMk/>
            <pc:sldMasterMk cId="0" sldId="2147483648"/>
            <pc:sldLayoutMk cId="0" sldId="2147483653"/>
          </pc:sldLayoutMkLst>
          <pc:spChg chg="mod">
            <ac:chgData name="Huang, Po-kai" userId="be743c7d-0ad3-4a01-a6bb-e19e76bd5877" providerId="ADAL" clId="{BF429B69-4DED-4A69-A81A-B96F47FF790F}" dt="2021-10-07T16:24:52.805" v="57"/>
            <ac:spMkLst>
              <pc:docMk/>
              <pc:sldMasterMk cId="0" sldId="2147483648"/>
              <pc:sldLayoutMk cId="0" sldId="2147483653"/>
              <ac:spMk id="7" creationId="{00000000-0000-0000-0000-000000000000}"/>
            </ac:spMkLst>
          </pc:spChg>
          <pc:spChg chg="mod">
            <ac:chgData name="Huang, Po-kai" userId="be743c7d-0ad3-4a01-a6bb-e19e76bd5877" providerId="ADAL" clId="{BF429B69-4DED-4A69-A81A-B96F47FF790F}" dt="2021-10-14T21:17:36.313" v="111" actId="6549"/>
            <ac:spMkLst>
              <pc:docMk/>
              <pc:sldMasterMk cId="0" sldId="2147483648"/>
              <pc:sldLayoutMk cId="0" sldId="2147483653"/>
              <ac:spMk id="8" creationId="{00000000-0000-0000-0000-000000000000}"/>
            </ac:spMkLst>
          </pc:spChg>
        </pc:sldLayoutChg>
        <pc:sldLayoutChg chg="modSp mod">
          <pc:chgData name="Huang, Po-kai" userId="be743c7d-0ad3-4a01-a6bb-e19e76bd5877" providerId="ADAL" clId="{BF429B69-4DED-4A69-A81A-B96F47FF790F}" dt="2021-10-14T21:17:39.169" v="112" actId="6549"/>
          <pc:sldLayoutMkLst>
            <pc:docMk/>
            <pc:sldMasterMk cId="0" sldId="2147483648"/>
            <pc:sldLayoutMk cId="0" sldId="2147483654"/>
          </pc:sldLayoutMkLst>
          <pc:spChg chg="mod">
            <ac:chgData name="Huang, Po-kai" userId="be743c7d-0ad3-4a01-a6bb-e19e76bd5877" providerId="ADAL" clId="{BF429B69-4DED-4A69-A81A-B96F47FF790F}" dt="2021-10-07T16:24:55.311" v="58"/>
            <ac:spMkLst>
              <pc:docMk/>
              <pc:sldMasterMk cId="0" sldId="2147483648"/>
              <pc:sldLayoutMk cId="0" sldId="2147483654"/>
              <ac:spMk id="3" creationId="{00000000-0000-0000-0000-000000000000}"/>
            </ac:spMkLst>
          </pc:spChg>
          <pc:spChg chg="mod">
            <ac:chgData name="Huang, Po-kai" userId="be743c7d-0ad3-4a01-a6bb-e19e76bd5877" providerId="ADAL" clId="{BF429B69-4DED-4A69-A81A-B96F47FF790F}" dt="2021-10-14T21:17:39.169" v="112" actId="6549"/>
            <ac:spMkLst>
              <pc:docMk/>
              <pc:sldMasterMk cId="0" sldId="2147483648"/>
              <pc:sldLayoutMk cId="0" sldId="2147483654"/>
              <ac:spMk id="4" creationId="{00000000-0000-0000-0000-000000000000}"/>
            </ac:spMkLst>
          </pc:spChg>
        </pc:sldLayoutChg>
        <pc:sldLayoutChg chg="modSp mod">
          <pc:chgData name="Huang, Po-kai" userId="be743c7d-0ad3-4a01-a6bb-e19e76bd5877" providerId="ADAL" clId="{BF429B69-4DED-4A69-A81A-B96F47FF790F}" dt="2021-10-14T21:17:43.228" v="113" actId="6549"/>
          <pc:sldLayoutMkLst>
            <pc:docMk/>
            <pc:sldMasterMk cId="0" sldId="2147483648"/>
            <pc:sldLayoutMk cId="0" sldId="2147483655"/>
          </pc:sldLayoutMkLst>
          <pc:spChg chg="mod">
            <ac:chgData name="Huang, Po-kai" userId="be743c7d-0ad3-4a01-a6bb-e19e76bd5877" providerId="ADAL" clId="{BF429B69-4DED-4A69-A81A-B96F47FF790F}" dt="2021-10-07T16:24:58.055" v="59"/>
            <ac:spMkLst>
              <pc:docMk/>
              <pc:sldMasterMk cId="0" sldId="2147483648"/>
              <pc:sldLayoutMk cId="0" sldId="2147483655"/>
              <ac:spMk id="2" creationId="{00000000-0000-0000-0000-000000000000}"/>
            </ac:spMkLst>
          </pc:spChg>
          <pc:spChg chg="mod">
            <ac:chgData name="Huang, Po-kai" userId="be743c7d-0ad3-4a01-a6bb-e19e76bd5877" providerId="ADAL" clId="{BF429B69-4DED-4A69-A81A-B96F47FF790F}" dt="2021-10-14T21:17:43.228" v="113" actId="6549"/>
            <ac:spMkLst>
              <pc:docMk/>
              <pc:sldMasterMk cId="0" sldId="2147483648"/>
              <pc:sldLayoutMk cId="0" sldId="2147483655"/>
              <ac:spMk id="3" creationId="{00000000-0000-0000-0000-000000000000}"/>
            </ac:spMkLst>
          </pc:spChg>
        </pc:sldLayoutChg>
        <pc:sldLayoutChg chg="modSp mod">
          <pc:chgData name="Huang, Po-kai" userId="be743c7d-0ad3-4a01-a6bb-e19e76bd5877" providerId="ADAL" clId="{BF429B69-4DED-4A69-A81A-B96F47FF790F}" dt="2021-10-14T21:17:46.153" v="114" actId="6549"/>
          <pc:sldLayoutMkLst>
            <pc:docMk/>
            <pc:sldMasterMk cId="0" sldId="2147483648"/>
            <pc:sldLayoutMk cId="0" sldId="2147483658"/>
          </pc:sldLayoutMkLst>
          <pc:spChg chg="mod">
            <ac:chgData name="Huang, Po-kai" userId="be743c7d-0ad3-4a01-a6bb-e19e76bd5877" providerId="ADAL" clId="{BF429B69-4DED-4A69-A81A-B96F47FF790F}" dt="2021-10-07T16:25:00.608" v="60"/>
            <ac:spMkLst>
              <pc:docMk/>
              <pc:sldMasterMk cId="0" sldId="2147483648"/>
              <pc:sldLayoutMk cId="0" sldId="2147483658"/>
              <ac:spMk id="4" creationId="{00000000-0000-0000-0000-000000000000}"/>
            </ac:spMkLst>
          </pc:spChg>
          <pc:spChg chg="mod">
            <ac:chgData name="Huang, Po-kai" userId="be743c7d-0ad3-4a01-a6bb-e19e76bd5877" providerId="ADAL" clId="{BF429B69-4DED-4A69-A81A-B96F47FF790F}" dt="2021-10-14T21:17:46.153" v="114" actId="6549"/>
            <ac:spMkLst>
              <pc:docMk/>
              <pc:sldMasterMk cId="0" sldId="2147483648"/>
              <pc:sldLayoutMk cId="0" sldId="2147483658"/>
              <ac:spMk id="5" creationId="{00000000-0000-0000-0000-000000000000}"/>
            </ac:spMkLst>
          </pc:spChg>
        </pc:sldLayoutChg>
        <pc:sldLayoutChg chg="modSp mod">
          <pc:chgData name="Huang, Po-kai" userId="be743c7d-0ad3-4a01-a6bb-e19e76bd5877" providerId="ADAL" clId="{BF429B69-4DED-4A69-A81A-B96F47FF790F}" dt="2021-10-14T21:17:49.583" v="115" actId="6549"/>
          <pc:sldLayoutMkLst>
            <pc:docMk/>
            <pc:sldMasterMk cId="0" sldId="2147483648"/>
            <pc:sldLayoutMk cId="0" sldId="2147483659"/>
          </pc:sldLayoutMkLst>
          <pc:spChg chg="mod">
            <ac:chgData name="Huang, Po-kai" userId="be743c7d-0ad3-4a01-a6bb-e19e76bd5877" providerId="ADAL" clId="{BF429B69-4DED-4A69-A81A-B96F47FF790F}" dt="2021-10-07T16:25:03.531" v="61"/>
            <ac:spMkLst>
              <pc:docMk/>
              <pc:sldMasterMk cId="0" sldId="2147483648"/>
              <pc:sldLayoutMk cId="0" sldId="2147483659"/>
              <ac:spMk id="4" creationId="{00000000-0000-0000-0000-000000000000}"/>
            </ac:spMkLst>
          </pc:spChg>
          <pc:spChg chg="mod">
            <ac:chgData name="Huang, Po-kai" userId="be743c7d-0ad3-4a01-a6bb-e19e76bd5877" providerId="ADAL" clId="{BF429B69-4DED-4A69-A81A-B96F47FF790F}" dt="2021-10-14T21:17:49.583" v="115" actId="6549"/>
            <ac:spMkLst>
              <pc:docMk/>
              <pc:sldMasterMk cId="0" sldId="2147483648"/>
              <pc:sldLayoutMk cId="0" sldId="2147483659"/>
              <ac:spMk id="5" creationId="{00000000-0000-0000-0000-000000000000}"/>
            </ac:spMkLst>
          </pc:spChg>
        </pc:sldLayoutChg>
      </pc:sldMasterChg>
    </pc:docChg>
  </pc:docChgLst>
  <pc:docChgLst>
    <pc:chgData name="Huang, Po-kai" userId="be743c7d-0ad3-4a01-a6bb-e19e76bd5877" providerId="ADAL" clId="{6F8D4934-F4B4-49F1-A558-5250D2AB75D1}"/>
    <pc:docChg chg="addSld delSld modSld sldOrd modMainMaster">
      <pc:chgData name="Huang, Po-kai" userId="be743c7d-0ad3-4a01-a6bb-e19e76bd5877" providerId="ADAL" clId="{6F8D4934-F4B4-49F1-A558-5250D2AB75D1}" dt="2021-10-14T22:55:30.260" v="111" actId="115"/>
      <pc:docMkLst>
        <pc:docMk/>
      </pc:docMkLst>
      <pc:sldChg chg="modSp mod">
        <pc:chgData name="Huang, Po-kai" userId="be743c7d-0ad3-4a01-a6bb-e19e76bd5877" providerId="ADAL" clId="{6F8D4934-F4B4-49F1-A558-5250D2AB75D1}" dt="2021-10-14T22:40:32.912" v="22" actId="20577"/>
        <pc:sldMkLst>
          <pc:docMk/>
          <pc:sldMk cId="0" sldId="256"/>
        </pc:sldMkLst>
        <pc:spChg chg="mod">
          <ac:chgData name="Huang, Po-kai" userId="be743c7d-0ad3-4a01-a6bb-e19e76bd5877" providerId="ADAL" clId="{6F8D4934-F4B4-49F1-A558-5250D2AB75D1}" dt="2021-10-14T22:40:32.912" v="22" actId="20577"/>
          <ac:spMkLst>
            <pc:docMk/>
            <pc:sldMk cId="0" sldId="256"/>
            <ac:spMk id="3074" creationId="{00000000-0000-0000-0000-000000000000}"/>
          </ac:spMkLst>
        </pc:spChg>
      </pc:sldChg>
      <pc:sldChg chg="modSp add mod">
        <pc:chgData name="Huang, Po-kai" userId="be743c7d-0ad3-4a01-a6bb-e19e76bd5877" providerId="ADAL" clId="{6F8D4934-F4B4-49F1-A558-5250D2AB75D1}" dt="2021-10-14T22:47:27.875" v="44" actId="20577"/>
        <pc:sldMkLst>
          <pc:docMk/>
          <pc:sldMk cId="0" sldId="262"/>
        </pc:sldMkLst>
        <pc:spChg chg="mod">
          <ac:chgData name="Huang, Po-kai" userId="be743c7d-0ad3-4a01-a6bb-e19e76bd5877" providerId="ADAL" clId="{6F8D4934-F4B4-49F1-A558-5250D2AB75D1}" dt="2021-10-14T22:42:25.506" v="28" actId="20577"/>
          <ac:spMkLst>
            <pc:docMk/>
            <pc:sldMk cId="0" sldId="262"/>
            <ac:spMk id="2" creationId="{00000000-0000-0000-0000-000000000000}"/>
          </ac:spMkLst>
        </pc:spChg>
        <pc:spChg chg="mod">
          <ac:chgData name="Huang, Po-kai" userId="be743c7d-0ad3-4a01-a6bb-e19e76bd5877" providerId="ADAL" clId="{6F8D4934-F4B4-49F1-A558-5250D2AB75D1}" dt="2021-10-14T22:47:27.875" v="44" actId="20577"/>
          <ac:spMkLst>
            <pc:docMk/>
            <pc:sldMk cId="0" sldId="262"/>
            <ac:spMk id="5" creationId="{00000000-0000-0000-0000-000000000000}"/>
          </ac:spMkLst>
        </pc:spChg>
        <pc:spChg chg="mod">
          <ac:chgData name="Huang, Po-kai" userId="be743c7d-0ad3-4a01-a6bb-e19e76bd5877" providerId="ADAL" clId="{6F8D4934-F4B4-49F1-A558-5250D2AB75D1}" dt="2021-10-14T22:46:57.305" v="43" actId="20577"/>
          <ac:spMkLst>
            <pc:docMk/>
            <pc:sldMk cId="0" sldId="262"/>
            <ac:spMk id="9218" creationId="{00000000-0000-0000-0000-000000000000}"/>
          </ac:spMkLst>
        </pc:spChg>
      </pc:sldChg>
      <pc:sldChg chg="modSp add del mod">
        <pc:chgData name="Huang, Po-kai" userId="be743c7d-0ad3-4a01-a6bb-e19e76bd5877" providerId="ADAL" clId="{6F8D4934-F4B4-49F1-A558-5250D2AB75D1}" dt="2021-10-14T22:51:58.560" v="70" actId="47"/>
        <pc:sldMkLst>
          <pc:docMk/>
          <pc:sldMk cId="1665682825" sldId="332"/>
        </pc:sldMkLst>
        <pc:spChg chg="mod">
          <ac:chgData name="Huang, Po-kai" userId="be743c7d-0ad3-4a01-a6bb-e19e76bd5877" providerId="ADAL" clId="{6F8D4934-F4B4-49F1-A558-5250D2AB75D1}" dt="2021-10-14T22:51:14.505" v="61"/>
          <ac:spMkLst>
            <pc:docMk/>
            <pc:sldMk cId="1665682825" sldId="332"/>
            <ac:spMk id="5" creationId="{00000000-0000-0000-0000-000000000000}"/>
          </ac:spMkLst>
        </pc:spChg>
        <pc:spChg chg="mod">
          <ac:chgData name="Huang, Po-kai" userId="be743c7d-0ad3-4a01-a6bb-e19e76bd5877" providerId="ADAL" clId="{6F8D4934-F4B4-49F1-A558-5250D2AB75D1}" dt="2021-10-14T22:51:33.891" v="66" actId="21"/>
          <ac:spMkLst>
            <pc:docMk/>
            <pc:sldMk cId="1665682825" sldId="332"/>
            <ac:spMk id="9" creationId="{8F6E87B3-5DAF-7B45-882E-42CBF329C96D}"/>
          </ac:spMkLst>
        </pc:spChg>
      </pc:sldChg>
      <pc:sldChg chg="delSp modSp add del mod">
        <pc:chgData name="Huang, Po-kai" userId="be743c7d-0ad3-4a01-a6bb-e19e76bd5877" providerId="ADAL" clId="{6F8D4934-F4B4-49F1-A558-5250D2AB75D1}" dt="2021-10-14T22:51:00.942" v="59" actId="47"/>
        <pc:sldMkLst>
          <pc:docMk/>
          <pc:sldMk cId="2848040844" sldId="333"/>
        </pc:sldMkLst>
        <pc:spChg chg="mod">
          <ac:chgData name="Huang, Po-kai" userId="be743c7d-0ad3-4a01-a6bb-e19e76bd5877" providerId="ADAL" clId="{6F8D4934-F4B4-49F1-A558-5250D2AB75D1}" dt="2021-10-14T22:49:23.691" v="50" actId="20577"/>
          <ac:spMkLst>
            <pc:docMk/>
            <pc:sldMk cId="2848040844" sldId="333"/>
            <ac:spMk id="2" creationId="{00000000-0000-0000-0000-000000000000}"/>
          </ac:spMkLst>
        </pc:spChg>
        <pc:spChg chg="del mod">
          <ac:chgData name="Huang, Po-kai" userId="be743c7d-0ad3-4a01-a6bb-e19e76bd5877" providerId="ADAL" clId="{6F8D4934-F4B4-49F1-A558-5250D2AB75D1}" dt="2021-10-14T22:49:12.689" v="49"/>
          <ac:spMkLst>
            <pc:docMk/>
            <pc:sldMk cId="2848040844" sldId="333"/>
            <ac:spMk id="3" creationId="{6233F8E2-0848-974F-8478-A92E329C7161}"/>
          </ac:spMkLst>
        </pc:spChg>
        <pc:spChg chg="mod">
          <ac:chgData name="Huang, Po-kai" userId="be743c7d-0ad3-4a01-a6bb-e19e76bd5877" providerId="ADAL" clId="{6F8D4934-F4B4-49F1-A558-5250D2AB75D1}" dt="2021-10-14T22:49:11.740" v="47" actId="20577"/>
          <ac:spMkLst>
            <pc:docMk/>
            <pc:sldMk cId="2848040844" sldId="333"/>
            <ac:spMk id="5" creationId="{00000000-0000-0000-0000-000000000000}"/>
          </ac:spMkLst>
        </pc:spChg>
        <pc:spChg chg="mod">
          <ac:chgData name="Huang, Po-kai" userId="be743c7d-0ad3-4a01-a6bb-e19e76bd5877" providerId="ADAL" clId="{6F8D4934-F4B4-49F1-A558-5250D2AB75D1}" dt="2021-10-14T22:49:46.846" v="55" actId="21"/>
          <ac:spMkLst>
            <pc:docMk/>
            <pc:sldMk cId="2848040844" sldId="333"/>
            <ac:spMk id="9" creationId="{8F6E87B3-5DAF-7B45-882E-42CBF329C96D}"/>
          </ac:spMkLst>
        </pc:spChg>
      </pc:sldChg>
      <pc:sldChg chg="modSp mod">
        <pc:chgData name="Huang, Po-kai" userId="be743c7d-0ad3-4a01-a6bb-e19e76bd5877" providerId="ADAL" clId="{6F8D4934-F4B4-49F1-A558-5250D2AB75D1}" dt="2021-10-14T22:40:39.997" v="24" actId="20577"/>
        <pc:sldMkLst>
          <pc:docMk/>
          <pc:sldMk cId="3910328696" sldId="621"/>
        </pc:sldMkLst>
        <pc:graphicFrameChg chg="mod modGraphic">
          <ac:chgData name="Huang, Po-kai" userId="be743c7d-0ad3-4a01-a6bb-e19e76bd5877" providerId="ADAL" clId="{6F8D4934-F4B4-49F1-A558-5250D2AB75D1}" dt="2021-10-14T22:40:39.997" v="24"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6F8D4934-F4B4-49F1-A558-5250D2AB75D1}" dt="2021-10-14T22:55:30.260" v="111" actId="115"/>
        <pc:sldMkLst>
          <pc:docMk/>
          <pc:sldMk cId="1116310346" sldId="625"/>
        </pc:sldMkLst>
        <pc:spChg chg="mod">
          <ac:chgData name="Huang, Po-kai" userId="be743c7d-0ad3-4a01-a6bb-e19e76bd5877" providerId="ADAL" clId="{6F8D4934-F4B4-49F1-A558-5250D2AB75D1}" dt="2021-10-14T22:55:30.260" v="111" actId="115"/>
          <ac:spMkLst>
            <pc:docMk/>
            <pc:sldMk cId="1116310346" sldId="625"/>
            <ac:spMk id="3" creationId="{6C081A2C-4165-49E0-AF2A-798F6BAB8C99}"/>
          </ac:spMkLst>
        </pc:spChg>
      </pc:sldChg>
      <pc:sldChg chg="modSp add del mod">
        <pc:chgData name="Huang, Po-kai" userId="be743c7d-0ad3-4a01-a6bb-e19e76bd5877" providerId="ADAL" clId="{6F8D4934-F4B4-49F1-A558-5250D2AB75D1}" dt="2021-10-14T22:53:23.669" v="84" actId="47"/>
        <pc:sldMkLst>
          <pc:docMk/>
          <pc:sldMk cId="4084142574" sldId="628"/>
        </pc:sldMkLst>
        <pc:spChg chg="mod">
          <ac:chgData name="Huang, Po-kai" userId="be743c7d-0ad3-4a01-a6bb-e19e76bd5877" providerId="ADAL" clId="{6F8D4934-F4B4-49F1-A558-5250D2AB75D1}" dt="2021-10-14T22:52:44.508" v="76" actId="21"/>
          <ac:spMkLst>
            <pc:docMk/>
            <pc:sldMk cId="4084142574" sldId="628"/>
            <ac:spMk id="2" creationId="{00000000-0000-0000-0000-000000000000}"/>
          </ac:spMkLst>
        </pc:spChg>
        <pc:spChg chg="mod">
          <ac:chgData name="Huang, Po-kai" userId="be743c7d-0ad3-4a01-a6bb-e19e76bd5877" providerId="ADAL" clId="{6F8D4934-F4B4-49F1-A558-5250D2AB75D1}" dt="2021-10-14T22:52:38.107" v="73"/>
          <ac:spMkLst>
            <pc:docMk/>
            <pc:sldMk cId="4084142574" sldId="628"/>
            <ac:spMk id="5" creationId="{00000000-0000-0000-0000-000000000000}"/>
          </ac:spMkLst>
        </pc:spChg>
        <pc:spChg chg="mod">
          <ac:chgData name="Huang, Po-kai" userId="be743c7d-0ad3-4a01-a6bb-e19e76bd5877" providerId="ADAL" clId="{6F8D4934-F4B4-49F1-A558-5250D2AB75D1}" dt="2021-10-14T22:53:01.085" v="79" actId="21"/>
          <ac:spMkLst>
            <pc:docMk/>
            <pc:sldMk cId="4084142574" sldId="628"/>
            <ac:spMk id="9" creationId="{8F6E87B3-5DAF-7B45-882E-42CBF329C96D}"/>
          </ac:spMkLst>
        </pc:spChg>
      </pc:sldChg>
      <pc:sldChg chg="modSp new mod ord">
        <pc:chgData name="Huang, Po-kai" userId="be743c7d-0ad3-4a01-a6bb-e19e76bd5877" providerId="ADAL" clId="{6F8D4934-F4B4-49F1-A558-5250D2AB75D1}" dt="2021-10-14T22:51:46.891" v="68"/>
        <pc:sldMkLst>
          <pc:docMk/>
          <pc:sldMk cId="2561600928" sldId="630"/>
        </pc:sldMkLst>
        <pc:spChg chg="mod">
          <ac:chgData name="Huang, Po-kai" userId="be743c7d-0ad3-4a01-a6bb-e19e76bd5877" providerId="ADAL" clId="{6F8D4934-F4B4-49F1-A558-5250D2AB75D1}" dt="2021-10-14T22:49:43.734" v="54"/>
          <ac:spMkLst>
            <pc:docMk/>
            <pc:sldMk cId="2561600928" sldId="630"/>
            <ac:spMk id="2" creationId="{B17CBB39-B86E-442B-92BF-9ED19FB75714}"/>
          </ac:spMkLst>
        </pc:spChg>
        <pc:spChg chg="mod">
          <ac:chgData name="Huang, Po-kai" userId="be743c7d-0ad3-4a01-a6bb-e19e76bd5877" providerId="ADAL" clId="{6F8D4934-F4B4-49F1-A558-5250D2AB75D1}" dt="2021-10-14T22:51:46.891" v="68"/>
          <ac:spMkLst>
            <pc:docMk/>
            <pc:sldMk cId="2561600928" sldId="630"/>
            <ac:spMk id="3" creationId="{336F5822-376B-4FEE-A86C-C18EF62D74D6}"/>
          </ac:spMkLst>
        </pc:spChg>
      </pc:sldChg>
      <pc:sldChg chg="new del">
        <pc:chgData name="Huang, Po-kai" userId="be743c7d-0ad3-4a01-a6bb-e19e76bd5877" providerId="ADAL" clId="{6F8D4934-F4B4-49F1-A558-5250D2AB75D1}" dt="2021-10-14T22:51:59.972" v="71" actId="47"/>
        <pc:sldMkLst>
          <pc:docMk/>
          <pc:sldMk cId="502701162" sldId="631"/>
        </pc:sldMkLst>
      </pc:sldChg>
      <pc:sldChg chg="modSp new mod">
        <pc:chgData name="Huang, Po-kai" userId="be743c7d-0ad3-4a01-a6bb-e19e76bd5877" providerId="ADAL" clId="{6F8D4934-F4B4-49F1-A558-5250D2AB75D1}" dt="2021-10-14T22:51:53.383" v="69"/>
        <pc:sldMkLst>
          <pc:docMk/>
          <pc:sldMk cId="2228624795" sldId="632"/>
        </pc:sldMkLst>
        <pc:spChg chg="mod">
          <ac:chgData name="Huang, Po-kai" userId="be743c7d-0ad3-4a01-a6bb-e19e76bd5877" providerId="ADAL" clId="{6F8D4934-F4B4-49F1-A558-5250D2AB75D1}" dt="2021-10-14T22:51:29.971" v="65" actId="20577"/>
          <ac:spMkLst>
            <pc:docMk/>
            <pc:sldMk cId="2228624795" sldId="632"/>
            <ac:spMk id="2" creationId="{6CD46587-BF12-448F-A4EE-63EEAD1DCB01}"/>
          </ac:spMkLst>
        </pc:spChg>
        <pc:spChg chg="mod">
          <ac:chgData name="Huang, Po-kai" userId="be743c7d-0ad3-4a01-a6bb-e19e76bd5877" providerId="ADAL" clId="{6F8D4934-F4B4-49F1-A558-5250D2AB75D1}" dt="2021-10-14T22:51:53.383" v="69"/>
          <ac:spMkLst>
            <pc:docMk/>
            <pc:sldMk cId="2228624795" sldId="632"/>
            <ac:spMk id="3" creationId="{59ECEECA-7EC1-493B-BEB5-5DD0BBBFD6BF}"/>
          </ac:spMkLst>
        </pc:spChg>
      </pc:sldChg>
      <pc:sldChg chg="modSp new mod ord">
        <pc:chgData name="Huang, Po-kai" userId="be743c7d-0ad3-4a01-a6bb-e19e76bd5877" providerId="ADAL" clId="{6F8D4934-F4B4-49F1-A558-5250D2AB75D1}" dt="2021-10-14T22:53:20.070" v="83"/>
        <pc:sldMkLst>
          <pc:docMk/>
          <pc:sldMk cId="1714554860" sldId="633"/>
        </pc:sldMkLst>
        <pc:spChg chg="mod">
          <ac:chgData name="Huang, Po-kai" userId="be743c7d-0ad3-4a01-a6bb-e19e76bd5877" providerId="ADAL" clId="{6F8D4934-F4B4-49F1-A558-5250D2AB75D1}" dt="2021-10-14T22:52:54.769" v="78" actId="20577"/>
          <ac:spMkLst>
            <pc:docMk/>
            <pc:sldMk cId="1714554860" sldId="633"/>
            <ac:spMk id="2" creationId="{DFD12DE3-F063-491F-A472-2A6F7E1542FF}"/>
          </ac:spMkLst>
        </pc:spChg>
        <pc:spChg chg="mod">
          <ac:chgData name="Huang, Po-kai" userId="be743c7d-0ad3-4a01-a6bb-e19e76bd5877" providerId="ADAL" clId="{6F8D4934-F4B4-49F1-A558-5250D2AB75D1}" dt="2021-10-14T22:53:20.070" v="83"/>
          <ac:spMkLst>
            <pc:docMk/>
            <pc:sldMk cId="1714554860" sldId="633"/>
            <ac:spMk id="3" creationId="{3A2B6137-4F80-43CE-BF70-C021C1DF629E}"/>
          </ac:spMkLst>
        </pc:spChg>
      </pc:sldChg>
      <pc:sldChg chg="modSp add del mod">
        <pc:chgData name="Huang, Po-kai" userId="be743c7d-0ad3-4a01-a6bb-e19e76bd5877" providerId="ADAL" clId="{6F8D4934-F4B4-49F1-A558-5250D2AB75D1}" dt="2021-10-14T22:53:57.478" v="92" actId="47"/>
        <pc:sldMkLst>
          <pc:docMk/>
          <pc:sldMk cId="267399823" sldId="634"/>
        </pc:sldMkLst>
        <pc:spChg chg="mod">
          <ac:chgData name="Huang, Po-kai" userId="be743c7d-0ad3-4a01-a6bb-e19e76bd5877" providerId="ADAL" clId="{6F8D4934-F4B4-49F1-A558-5250D2AB75D1}" dt="2021-10-14T22:52:38.107" v="73"/>
          <ac:spMkLst>
            <pc:docMk/>
            <pc:sldMk cId="267399823" sldId="634"/>
            <ac:spMk id="5" creationId="{00000000-0000-0000-0000-000000000000}"/>
          </ac:spMkLst>
        </pc:spChg>
        <pc:spChg chg="mod">
          <ac:chgData name="Huang, Po-kai" userId="be743c7d-0ad3-4a01-a6bb-e19e76bd5877" providerId="ADAL" clId="{6F8D4934-F4B4-49F1-A558-5250D2AB75D1}" dt="2021-10-14T22:53:39.967" v="88" actId="21"/>
          <ac:spMkLst>
            <pc:docMk/>
            <pc:sldMk cId="267399823" sldId="634"/>
            <ac:spMk id="9" creationId="{8F6E87B3-5DAF-7B45-882E-42CBF329C96D}"/>
          </ac:spMkLst>
        </pc:spChg>
      </pc:sldChg>
      <pc:sldChg chg="modSp new mod">
        <pc:chgData name="Huang, Po-kai" userId="be743c7d-0ad3-4a01-a6bb-e19e76bd5877" providerId="ADAL" clId="{6F8D4934-F4B4-49F1-A558-5250D2AB75D1}" dt="2021-10-14T22:53:51.330" v="91"/>
        <pc:sldMkLst>
          <pc:docMk/>
          <pc:sldMk cId="1156643955" sldId="635"/>
        </pc:sldMkLst>
        <pc:spChg chg="mod">
          <ac:chgData name="Huang, Po-kai" userId="be743c7d-0ad3-4a01-a6bb-e19e76bd5877" providerId="ADAL" clId="{6F8D4934-F4B4-49F1-A558-5250D2AB75D1}" dt="2021-10-14T22:53:34.833" v="87" actId="20577"/>
          <ac:spMkLst>
            <pc:docMk/>
            <pc:sldMk cId="1156643955" sldId="635"/>
            <ac:spMk id="2" creationId="{C2EB5B9A-04E7-4DB7-A307-D4F5BFB0E2AA}"/>
          </ac:spMkLst>
        </pc:spChg>
        <pc:spChg chg="mod">
          <ac:chgData name="Huang, Po-kai" userId="be743c7d-0ad3-4a01-a6bb-e19e76bd5877" providerId="ADAL" clId="{6F8D4934-F4B4-49F1-A558-5250D2AB75D1}" dt="2021-10-14T22:53:51.330" v="91"/>
          <ac:spMkLst>
            <pc:docMk/>
            <pc:sldMk cId="1156643955" sldId="635"/>
            <ac:spMk id="3" creationId="{9FDF0B1E-F3A0-4BC6-A22A-D28E10267211}"/>
          </ac:spMkLst>
        </pc:spChg>
      </pc:sldChg>
      <pc:sldMasterChg chg="modSp mod">
        <pc:chgData name="Huang, Po-kai" userId="be743c7d-0ad3-4a01-a6bb-e19e76bd5877" providerId="ADAL" clId="{6F8D4934-F4B4-49F1-A558-5250D2AB75D1}" dt="2021-10-14T22:39:46.795" v="1" actId="20577"/>
        <pc:sldMasterMkLst>
          <pc:docMk/>
          <pc:sldMasterMk cId="0" sldId="2147483648"/>
        </pc:sldMasterMkLst>
        <pc:spChg chg="mod">
          <ac:chgData name="Huang, Po-kai" userId="be743c7d-0ad3-4a01-a6bb-e19e76bd5877" providerId="ADAL" clId="{6F8D4934-F4B4-49F1-A558-5250D2AB75D1}" dt="2021-10-14T22:39:46.795" v="1" actId="20577"/>
          <ac:spMkLst>
            <pc:docMk/>
            <pc:sldMasterMk cId="0" sldId="2147483648"/>
            <ac:spMk id="10" creationId="{00000000-0000-0000-0000-000000000000}"/>
          </ac:spMkLst>
        </pc:spChg>
      </pc:sldMasterChg>
    </pc:docChg>
  </pc:docChgLst>
  <pc:docChgLst>
    <pc:chgData name="Huang, Po-kai" userId="be743c7d-0ad3-4a01-a6bb-e19e76bd5877" providerId="ADAL" clId="{5180E45D-9F72-484B-8953-9573C28CE5D6}"/>
    <pc:docChg chg="undo custSel modSld modMainMaster">
      <pc:chgData name="Huang, Po-kai" userId="be743c7d-0ad3-4a01-a6bb-e19e76bd5877" providerId="ADAL" clId="{5180E45D-9F72-484B-8953-9573C28CE5D6}" dt="2021-08-12T17:56:34.361" v="53" actId="20577"/>
      <pc:docMkLst>
        <pc:docMk/>
      </pc:docMkLst>
      <pc:sldChg chg="modSp mod">
        <pc:chgData name="Huang, Po-kai" userId="be743c7d-0ad3-4a01-a6bb-e19e76bd5877" providerId="ADAL" clId="{5180E45D-9F72-484B-8953-9573C28CE5D6}" dt="2021-08-12T17:56:34.361" v="53" actId="20577"/>
        <pc:sldMkLst>
          <pc:docMk/>
          <pc:sldMk cId="0" sldId="256"/>
        </pc:sldMkLst>
        <pc:spChg chg="mod">
          <ac:chgData name="Huang, Po-kai" userId="be743c7d-0ad3-4a01-a6bb-e19e76bd5877" providerId="ADAL" clId="{5180E45D-9F72-484B-8953-9573C28CE5D6}" dt="2021-08-12T17:55:10.859" v="38"/>
          <ac:spMkLst>
            <pc:docMk/>
            <pc:sldMk cId="0" sldId="256"/>
            <ac:spMk id="6" creationId="{00000000-0000-0000-0000-000000000000}"/>
          </ac:spMkLst>
        </pc:spChg>
        <pc:spChg chg="mod">
          <ac:chgData name="Huang, Po-kai" userId="be743c7d-0ad3-4a01-a6bb-e19e76bd5877" providerId="ADAL" clId="{5180E45D-9F72-484B-8953-9573C28CE5D6}" dt="2021-08-12T17:56:34.361" v="53" actId="20577"/>
          <ac:spMkLst>
            <pc:docMk/>
            <pc:sldMk cId="0" sldId="256"/>
            <ac:spMk id="3074" creationId="{00000000-0000-0000-0000-000000000000}"/>
          </ac:spMkLst>
        </pc:spChg>
      </pc:sldChg>
      <pc:sldChg chg="modSp mod">
        <pc:chgData name="Huang, Po-kai" userId="be743c7d-0ad3-4a01-a6bb-e19e76bd5877" providerId="ADAL" clId="{5180E45D-9F72-484B-8953-9573C28CE5D6}" dt="2021-08-12T17:55:18.514" v="40"/>
        <pc:sldMkLst>
          <pc:docMk/>
          <pc:sldMk cId="0" sldId="530"/>
        </pc:sldMkLst>
        <pc:spChg chg="mod">
          <ac:chgData name="Huang, Po-kai" userId="be743c7d-0ad3-4a01-a6bb-e19e76bd5877" providerId="ADAL" clId="{5180E45D-9F72-484B-8953-9573C28CE5D6}" dt="2021-08-12T17:55:18.514" v="40"/>
          <ac:spMkLst>
            <pc:docMk/>
            <pc:sldMk cId="0" sldId="530"/>
            <ac:spMk id="4" creationId="{00000000-0000-0000-0000-000000000000}"/>
          </ac:spMkLst>
        </pc:spChg>
      </pc:sldChg>
      <pc:sldChg chg="modSp mod">
        <pc:chgData name="Huang, Po-kai" userId="be743c7d-0ad3-4a01-a6bb-e19e76bd5877" providerId="ADAL" clId="{5180E45D-9F72-484B-8953-9573C28CE5D6}" dt="2021-08-12T17:55:24.904" v="42"/>
        <pc:sldMkLst>
          <pc:docMk/>
          <pc:sldMk cId="1612213286" sldId="618"/>
        </pc:sldMkLst>
        <pc:spChg chg="mod">
          <ac:chgData name="Huang, Po-kai" userId="be743c7d-0ad3-4a01-a6bb-e19e76bd5877" providerId="ADAL" clId="{5180E45D-9F72-484B-8953-9573C28CE5D6}" dt="2021-08-12T17:55:24.904" v="42"/>
          <ac:spMkLst>
            <pc:docMk/>
            <pc:sldMk cId="1612213286" sldId="618"/>
            <ac:spMk id="6" creationId="{2DACFCAC-0B0F-4004-BCE6-7526408BEC95}"/>
          </ac:spMkLst>
        </pc:spChg>
      </pc:sldChg>
      <pc:sldChg chg="modSp mod">
        <pc:chgData name="Huang, Po-kai" userId="be743c7d-0ad3-4a01-a6bb-e19e76bd5877" providerId="ADAL" clId="{5180E45D-9F72-484B-8953-9573C28CE5D6}" dt="2021-08-12T17:55:22.093" v="41"/>
        <pc:sldMkLst>
          <pc:docMk/>
          <pc:sldMk cId="3646253172" sldId="619"/>
        </pc:sldMkLst>
        <pc:spChg chg="mod">
          <ac:chgData name="Huang, Po-kai" userId="be743c7d-0ad3-4a01-a6bb-e19e76bd5877" providerId="ADAL" clId="{5180E45D-9F72-484B-8953-9573C28CE5D6}" dt="2021-08-12T17:55:22.093" v="41"/>
          <ac:spMkLst>
            <pc:docMk/>
            <pc:sldMk cId="3646253172" sldId="619"/>
            <ac:spMk id="6" creationId="{ECA2FBB4-D08E-EB47-AC82-267620062F02}"/>
          </ac:spMkLst>
        </pc:spChg>
      </pc:sldChg>
      <pc:sldChg chg="modSp mod">
        <pc:chgData name="Huang, Po-kai" userId="be743c7d-0ad3-4a01-a6bb-e19e76bd5877" providerId="ADAL" clId="{5180E45D-9F72-484B-8953-9573C28CE5D6}" dt="2021-08-12T17:55:31.266" v="44"/>
        <pc:sldMkLst>
          <pc:docMk/>
          <pc:sldMk cId="456689081" sldId="620"/>
        </pc:sldMkLst>
        <pc:spChg chg="mod">
          <ac:chgData name="Huang, Po-kai" userId="be743c7d-0ad3-4a01-a6bb-e19e76bd5877" providerId="ADAL" clId="{5180E45D-9F72-484B-8953-9573C28CE5D6}" dt="2021-08-12T17:55:31.266" v="44"/>
          <ac:spMkLst>
            <pc:docMk/>
            <pc:sldMk cId="456689081" sldId="620"/>
            <ac:spMk id="6" creationId="{ECA2FBB4-D08E-EB47-AC82-267620062F02}"/>
          </ac:spMkLst>
        </pc:spChg>
      </pc:sldChg>
      <pc:sldChg chg="modSp mod">
        <pc:chgData name="Huang, Po-kai" userId="be743c7d-0ad3-4a01-a6bb-e19e76bd5877" providerId="ADAL" clId="{5180E45D-9F72-484B-8953-9573C28CE5D6}" dt="2021-08-12T17:55:14.525" v="39"/>
        <pc:sldMkLst>
          <pc:docMk/>
          <pc:sldMk cId="3910328696" sldId="621"/>
        </pc:sldMkLst>
        <pc:spChg chg="mod">
          <ac:chgData name="Huang, Po-kai" userId="be743c7d-0ad3-4a01-a6bb-e19e76bd5877" providerId="ADAL" clId="{5180E45D-9F72-484B-8953-9573C28CE5D6}" dt="2021-08-12T17:55:14.525" v="39"/>
          <ac:spMkLst>
            <pc:docMk/>
            <pc:sldMk cId="3910328696" sldId="621"/>
            <ac:spMk id="6" creationId="{9526EB81-E78D-415F-A743-37548E42B86B}"/>
          </ac:spMkLst>
        </pc:spChg>
        <pc:graphicFrameChg chg="modGraphic">
          <ac:chgData name="Huang, Po-kai" userId="be743c7d-0ad3-4a01-a6bb-e19e76bd5877" providerId="ADAL" clId="{5180E45D-9F72-484B-8953-9573C28CE5D6}" dt="2021-08-12T17:52:38.734" v="13"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5180E45D-9F72-484B-8953-9573C28CE5D6}" dt="2021-08-12T17:55:36.765" v="47"/>
        <pc:sldMkLst>
          <pc:docMk/>
          <pc:sldMk cId="2382947091" sldId="623"/>
        </pc:sldMkLst>
        <pc:spChg chg="mod">
          <ac:chgData name="Huang, Po-kai" userId="be743c7d-0ad3-4a01-a6bb-e19e76bd5877" providerId="ADAL" clId="{5180E45D-9F72-484B-8953-9573C28CE5D6}" dt="2021-08-12T17:55:36.765" v="47"/>
          <ac:spMkLst>
            <pc:docMk/>
            <pc:sldMk cId="2382947091" sldId="623"/>
            <ac:spMk id="6" creationId="{ECA2FBB4-D08E-EB47-AC82-267620062F02}"/>
          </ac:spMkLst>
        </pc:spChg>
      </pc:sldChg>
      <pc:sldChg chg="modSp mod">
        <pc:chgData name="Huang, Po-kai" userId="be743c7d-0ad3-4a01-a6bb-e19e76bd5877" providerId="ADAL" clId="{5180E45D-9F72-484B-8953-9573C28CE5D6}" dt="2021-08-12T17:55:28.098" v="43"/>
        <pc:sldMkLst>
          <pc:docMk/>
          <pc:sldMk cId="1116310346" sldId="625"/>
        </pc:sldMkLst>
        <pc:spChg chg="mod">
          <ac:chgData name="Huang, Po-kai" userId="be743c7d-0ad3-4a01-a6bb-e19e76bd5877" providerId="ADAL" clId="{5180E45D-9F72-484B-8953-9573C28CE5D6}" dt="2021-08-12T17:55:28.098" v="43"/>
          <ac:spMkLst>
            <pc:docMk/>
            <pc:sldMk cId="1116310346" sldId="625"/>
            <ac:spMk id="6" creationId="{BC766868-C5C8-41A5-8BFE-B2BE7C024FC0}"/>
          </ac:spMkLst>
        </pc:spChg>
      </pc:sldChg>
      <pc:sldMasterChg chg="modSp mod modSldLayout">
        <pc:chgData name="Huang, Po-kai" userId="be743c7d-0ad3-4a01-a6bb-e19e76bd5877" providerId="ADAL" clId="{5180E45D-9F72-484B-8953-9573C28CE5D6}" dt="2021-08-12T17:55:06.946" v="37"/>
        <pc:sldMasterMkLst>
          <pc:docMk/>
          <pc:sldMasterMk cId="0" sldId="2147483648"/>
        </pc:sldMasterMkLst>
        <pc:spChg chg="mod">
          <ac:chgData name="Huang, Po-kai" userId="be743c7d-0ad3-4a01-a6bb-e19e76bd5877" providerId="ADAL" clId="{5180E45D-9F72-484B-8953-9573C28CE5D6}" dt="2021-08-12T17:54:00.683" v="27" actId="20577"/>
          <ac:spMkLst>
            <pc:docMk/>
            <pc:sldMasterMk cId="0" sldId="2147483648"/>
            <ac:spMk id="1027" creationId="{00000000-0000-0000-0000-000000000000}"/>
          </ac:spMkLst>
        </pc:spChg>
        <pc:sldLayoutChg chg="modSp mod">
          <pc:chgData name="Huang, Po-kai" userId="be743c7d-0ad3-4a01-a6bb-e19e76bd5877" providerId="ADAL" clId="{5180E45D-9F72-484B-8953-9573C28CE5D6}" dt="2021-08-12T17:53:54.887" v="20" actId="20577"/>
          <pc:sldLayoutMkLst>
            <pc:docMk/>
            <pc:sldMasterMk cId="0" sldId="2147483648"/>
            <pc:sldLayoutMk cId="0" sldId="2147483649"/>
          </pc:sldLayoutMkLst>
          <pc:spChg chg="mod">
            <ac:chgData name="Huang, Po-kai" userId="be743c7d-0ad3-4a01-a6bb-e19e76bd5877" providerId="ADAL" clId="{5180E45D-9F72-484B-8953-9573C28CE5D6}" dt="2021-08-12T17:53:54.887" v="20"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5180E45D-9F72-484B-8953-9573C28CE5D6}" dt="2021-08-12T17:54:24.728" v="28"/>
          <pc:sldLayoutMkLst>
            <pc:docMk/>
            <pc:sldMasterMk cId="0" sldId="2147483648"/>
            <pc:sldLayoutMk cId="0" sldId="2147483650"/>
          </pc:sldLayoutMkLst>
          <pc:spChg chg="mod">
            <ac:chgData name="Huang, Po-kai" userId="be743c7d-0ad3-4a01-a6bb-e19e76bd5877" providerId="ADAL" clId="{5180E45D-9F72-484B-8953-9573C28CE5D6}" dt="2021-08-12T17:54:24.728" v="28"/>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5180E45D-9F72-484B-8953-9573C28CE5D6}" dt="2021-08-12T17:54:28.356" v="30"/>
          <pc:sldLayoutMkLst>
            <pc:docMk/>
            <pc:sldMasterMk cId="0" sldId="2147483648"/>
            <pc:sldLayoutMk cId="0" sldId="2147483651"/>
          </pc:sldLayoutMkLst>
          <pc:spChg chg="mod">
            <ac:chgData name="Huang, Po-kai" userId="be743c7d-0ad3-4a01-a6bb-e19e76bd5877" providerId="ADAL" clId="{5180E45D-9F72-484B-8953-9573C28CE5D6}" dt="2021-08-12T17:54:28.356" v="30"/>
            <ac:spMkLst>
              <pc:docMk/>
              <pc:sldMasterMk cId="0" sldId="2147483648"/>
              <pc:sldLayoutMk cId="0" sldId="2147483651"/>
              <ac:spMk id="4" creationId="{00000000-0000-0000-0000-000000000000}"/>
            </ac:spMkLst>
          </pc:spChg>
        </pc:sldLayoutChg>
        <pc:sldLayoutChg chg="modSp mod">
          <pc:chgData name="Huang, Po-kai" userId="be743c7d-0ad3-4a01-a6bb-e19e76bd5877" providerId="ADAL" clId="{5180E45D-9F72-484B-8953-9573C28CE5D6}" dt="2021-08-12T17:54:34.357" v="31"/>
          <pc:sldLayoutMkLst>
            <pc:docMk/>
            <pc:sldMasterMk cId="0" sldId="2147483648"/>
            <pc:sldLayoutMk cId="0" sldId="2147483652"/>
          </pc:sldLayoutMkLst>
          <pc:spChg chg="mod">
            <ac:chgData name="Huang, Po-kai" userId="be743c7d-0ad3-4a01-a6bb-e19e76bd5877" providerId="ADAL" clId="{5180E45D-9F72-484B-8953-9573C28CE5D6}" dt="2021-08-12T17:54:34.357" v="31"/>
            <ac:spMkLst>
              <pc:docMk/>
              <pc:sldMasterMk cId="0" sldId="2147483648"/>
              <pc:sldLayoutMk cId="0" sldId="2147483652"/>
              <ac:spMk id="5" creationId="{00000000-0000-0000-0000-000000000000}"/>
            </ac:spMkLst>
          </pc:spChg>
        </pc:sldLayoutChg>
        <pc:sldLayoutChg chg="modSp mod">
          <pc:chgData name="Huang, Po-kai" userId="be743c7d-0ad3-4a01-a6bb-e19e76bd5877" providerId="ADAL" clId="{5180E45D-9F72-484B-8953-9573C28CE5D6}" dt="2021-08-12T17:54:51.339" v="32"/>
          <pc:sldLayoutMkLst>
            <pc:docMk/>
            <pc:sldMasterMk cId="0" sldId="2147483648"/>
            <pc:sldLayoutMk cId="0" sldId="2147483653"/>
          </pc:sldLayoutMkLst>
          <pc:spChg chg="mod">
            <ac:chgData name="Huang, Po-kai" userId="be743c7d-0ad3-4a01-a6bb-e19e76bd5877" providerId="ADAL" clId="{5180E45D-9F72-484B-8953-9573C28CE5D6}" dt="2021-08-12T17:54:51.339" v="32"/>
            <ac:spMkLst>
              <pc:docMk/>
              <pc:sldMasterMk cId="0" sldId="2147483648"/>
              <pc:sldLayoutMk cId="0" sldId="2147483653"/>
              <ac:spMk id="7" creationId="{00000000-0000-0000-0000-000000000000}"/>
            </ac:spMkLst>
          </pc:spChg>
        </pc:sldLayoutChg>
        <pc:sldLayoutChg chg="modSp mod">
          <pc:chgData name="Huang, Po-kai" userId="be743c7d-0ad3-4a01-a6bb-e19e76bd5877" providerId="ADAL" clId="{5180E45D-9F72-484B-8953-9573C28CE5D6}" dt="2021-08-12T17:54:54.194" v="33"/>
          <pc:sldLayoutMkLst>
            <pc:docMk/>
            <pc:sldMasterMk cId="0" sldId="2147483648"/>
            <pc:sldLayoutMk cId="0" sldId="2147483654"/>
          </pc:sldLayoutMkLst>
          <pc:spChg chg="mod">
            <ac:chgData name="Huang, Po-kai" userId="be743c7d-0ad3-4a01-a6bb-e19e76bd5877" providerId="ADAL" clId="{5180E45D-9F72-484B-8953-9573C28CE5D6}" dt="2021-08-12T17:54:54.194" v="33"/>
            <ac:spMkLst>
              <pc:docMk/>
              <pc:sldMasterMk cId="0" sldId="2147483648"/>
              <pc:sldLayoutMk cId="0" sldId="2147483654"/>
              <ac:spMk id="3" creationId="{00000000-0000-0000-0000-000000000000}"/>
            </ac:spMkLst>
          </pc:spChg>
        </pc:sldLayoutChg>
        <pc:sldLayoutChg chg="modSp mod">
          <pc:chgData name="Huang, Po-kai" userId="be743c7d-0ad3-4a01-a6bb-e19e76bd5877" providerId="ADAL" clId="{5180E45D-9F72-484B-8953-9573C28CE5D6}" dt="2021-08-12T17:54:57.750" v="35"/>
          <pc:sldLayoutMkLst>
            <pc:docMk/>
            <pc:sldMasterMk cId="0" sldId="2147483648"/>
            <pc:sldLayoutMk cId="0" sldId="2147483655"/>
          </pc:sldLayoutMkLst>
          <pc:spChg chg="mod">
            <ac:chgData name="Huang, Po-kai" userId="be743c7d-0ad3-4a01-a6bb-e19e76bd5877" providerId="ADAL" clId="{5180E45D-9F72-484B-8953-9573C28CE5D6}" dt="2021-08-12T17:54:57.750" v="35"/>
            <ac:spMkLst>
              <pc:docMk/>
              <pc:sldMasterMk cId="0" sldId="2147483648"/>
              <pc:sldLayoutMk cId="0" sldId="2147483655"/>
              <ac:spMk id="2" creationId="{00000000-0000-0000-0000-000000000000}"/>
            </ac:spMkLst>
          </pc:spChg>
        </pc:sldLayoutChg>
        <pc:sldLayoutChg chg="modSp mod">
          <pc:chgData name="Huang, Po-kai" userId="be743c7d-0ad3-4a01-a6bb-e19e76bd5877" providerId="ADAL" clId="{5180E45D-9F72-484B-8953-9573C28CE5D6}" dt="2021-08-12T17:55:02.260" v="36"/>
          <pc:sldLayoutMkLst>
            <pc:docMk/>
            <pc:sldMasterMk cId="0" sldId="2147483648"/>
            <pc:sldLayoutMk cId="0" sldId="2147483658"/>
          </pc:sldLayoutMkLst>
          <pc:spChg chg="mod">
            <ac:chgData name="Huang, Po-kai" userId="be743c7d-0ad3-4a01-a6bb-e19e76bd5877" providerId="ADAL" clId="{5180E45D-9F72-484B-8953-9573C28CE5D6}" dt="2021-08-12T17:55:02.260" v="36"/>
            <ac:spMkLst>
              <pc:docMk/>
              <pc:sldMasterMk cId="0" sldId="2147483648"/>
              <pc:sldLayoutMk cId="0" sldId="2147483658"/>
              <ac:spMk id="4" creationId="{00000000-0000-0000-0000-000000000000}"/>
            </ac:spMkLst>
          </pc:spChg>
        </pc:sldLayoutChg>
        <pc:sldLayoutChg chg="modSp mod">
          <pc:chgData name="Huang, Po-kai" userId="be743c7d-0ad3-4a01-a6bb-e19e76bd5877" providerId="ADAL" clId="{5180E45D-9F72-484B-8953-9573C28CE5D6}" dt="2021-08-12T17:55:06.946" v="37"/>
          <pc:sldLayoutMkLst>
            <pc:docMk/>
            <pc:sldMasterMk cId="0" sldId="2147483648"/>
            <pc:sldLayoutMk cId="0" sldId="2147483659"/>
          </pc:sldLayoutMkLst>
          <pc:spChg chg="mod">
            <ac:chgData name="Huang, Po-kai" userId="be743c7d-0ad3-4a01-a6bb-e19e76bd5877" providerId="ADAL" clId="{5180E45D-9F72-484B-8953-9573C28CE5D6}" dt="2021-08-12T17:55:06.946" v="37"/>
            <ac:spMkLst>
              <pc:docMk/>
              <pc:sldMasterMk cId="0" sldId="2147483648"/>
              <pc:sldLayoutMk cId="0" sldId="2147483659"/>
              <ac:spMk id="4" creationId="{00000000-0000-0000-0000-000000000000}"/>
            </ac:spMkLst>
          </pc:spChg>
        </pc:sldLayoutChg>
      </pc:sldMasterChg>
    </pc:docChg>
  </pc:docChgLst>
  <pc:docChgLst>
    <pc:chgData name="Huang, Po-kai" userId="be743c7d-0ad3-4a01-a6bb-e19e76bd5877" providerId="ADAL" clId="{8AABE4A9-7C3A-4CA6-8F62-353A89C9B92F}"/>
    <pc:docChg chg="undo custSel addSld delSld modSld modMainMaster">
      <pc:chgData name="Huang, Po-kai" userId="be743c7d-0ad3-4a01-a6bb-e19e76bd5877" providerId="ADAL" clId="{8AABE4A9-7C3A-4CA6-8F62-353A89C9B92F}" dt="2021-05-21T22:15:44.654" v="395" actId="20577"/>
      <pc:docMkLst>
        <pc:docMk/>
      </pc:docMkLst>
      <pc:sldChg chg="modSp mod">
        <pc:chgData name="Huang, Po-kai" userId="be743c7d-0ad3-4a01-a6bb-e19e76bd5877" providerId="ADAL" clId="{8AABE4A9-7C3A-4CA6-8F62-353A89C9B92F}" dt="2021-05-21T22:15:44.654" v="395" actId="20577"/>
        <pc:sldMkLst>
          <pc:docMk/>
          <pc:sldMk cId="0" sldId="256"/>
        </pc:sldMkLst>
        <pc:spChg chg="mod">
          <ac:chgData name="Huang, Po-kai" userId="be743c7d-0ad3-4a01-a6bb-e19e76bd5877" providerId="ADAL" clId="{8AABE4A9-7C3A-4CA6-8F62-353A89C9B92F}" dt="2021-05-21T22:15:44.654" v="395" actId="20577"/>
          <ac:spMkLst>
            <pc:docMk/>
            <pc:sldMk cId="0" sldId="256"/>
            <ac:spMk id="3074" creationId="{00000000-0000-0000-0000-000000000000}"/>
          </ac:spMkLst>
        </pc:spChg>
        <pc:graphicFrameChg chg="mod">
          <ac:chgData name="Huang, Po-kai" userId="be743c7d-0ad3-4a01-a6bb-e19e76bd5877" providerId="ADAL" clId="{8AABE4A9-7C3A-4CA6-8F62-353A89C9B92F}" dt="2021-05-21T22:13:25.928" v="387"/>
          <ac:graphicFrameMkLst>
            <pc:docMk/>
            <pc:sldMk cId="0" sldId="256"/>
            <ac:graphicFrameMk id="3075" creationId="{00000000-0000-0000-0000-000000000000}"/>
          </ac:graphicFrameMkLst>
        </pc:graphicFrameChg>
      </pc:sldChg>
      <pc:sldChg chg="modSp mod">
        <pc:chgData name="Huang, Po-kai" userId="be743c7d-0ad3-4a01-a6bb-e19e76bd5877" providerId="ADAL" clId="{8AABE4A9-7C3A-4CA6-8F62-353A89C9B92F}" dt="2021-05-21T22:12:45.436" v="386" actId="20577"/>
        <pc:sldMkLst>
          <pc:docMk/>
          <pc:sldMk cId="1612213286" sldId="618"/>
        </pc:sldMkLst>
        <pc:spChg chg="mod">
          <ac:chgData name="Huang, Po-kai" userId="be743c7d-0ad3-4a01-a6bb-e19e76bd5877" providerId="ADAL" clId="{8AABE4A9-7C3A-4CA6-8F62-353A89C9B92F}" dt="2021-05-21T22:12:45.436" v="386" actId="20577"/>
          <ac:spMkLst>
            <pc:docMk/>
            <pc:sldMk cId="1612213286" sldId="618"/>
            <ac:spMk id="3" creationId="{1D165AC7-E4EC-4AE6-BDBA-F236DC880E8F}"/>
          </ac:spMkLst>
        </pc:spChg>
      </pc:sldChg>
      <pc:sldChg chg="addSp delSp modSp new mod">
        <pc:chgData name="Huang, Po-kai" userId="be743c7d-0ad3-4a01-a6bb-e19e76bd5877" providerId="ADAL" clId="{8AABE4A9-7C3A-4CA6-8F62-353A89C9B92F}" dt="2021-05-21T22:08:29.306" v="323" actId="20577"/>
        <pc:sldMkLst>
          <pc:docMk/>
          <pc:sldMk cId="3910328696" sldId="621"/>
        </pc:sldMkLst>
        <pc:spChg chg="mod">
          <ac:chgData name="Huang, Po-kai" userId="be743c7d-0ad3-4a01-a6bb-e19e76bd5877" providerId="ADAL" clId="{8AABE4A9-7C3A-4CA6-8F62-353A89C9B92F}" dt="2021-05-21T21:53:47.550" v="17" actId="20577"/>
          <ac:spMkLst>
            <pc:docMk/>
            <pc:sldMk cId="3910328696" sldId="621"/>
            <ac:spMk id="2" creationId="{391BD213-037F-4259-96A1-752314BEF161}"/>
          </ac:spMkLst>
        </pc:spChg>
        <pc:spChg chg="del">
          <ac:chgData name="Huang, Po-kai" userId="be743c7d-0ad3-4a01-a6bb-e19e76bd5877" providerId="ADAL" clId="{8AABE4A9-7C3A-4CA6-8F62-353A89C9B92F}" dt="2021-05-21T21:53:56.842" v="18" actId="3680"/>
          <ac:spMkLst>
            <pc:docMk/>
            <pc:sldMk cId="3910328696" sldId="621"/>
            <ac:spMk id="3" creationId="{CF43354F-D601-468F-95BC-065AD654DF23}"/>
          </ac:spMkLst>
        </pc:spChg>
        <pc:graphicFrameChg chg="add mod ord modGraphic">
          <ac:chgData name="Huang, Po-kai" userId="be743c7d-0ad3-4a01-a6bb-e19e76bd5877" providerId="ADAL" clId="{8AABE4A9-7C3A-4CA6-8F62-353A89C9B92F}" dt="2021-05-21T22:08:29.306" v="323" actId="20577"/>
          <ac:graphicFrameMkLst>
            <pc:docMk/>
            <pc:sldMk cId="3910328696" sldId="621"/>
            <ac:graphicFrameMk id="7" creationId="{98C27A04-711A-4F81-948E-0B415A8B70A3}"/>
          </ac:graphicFrameMkLst>
        </pc:graphicFrameChg>
      </pc:sldChg>
      <pc:sldChg chg="modSp new del mod">
        <pc:chgData name="Huang, Po-kai" userId="be743c7d-0ad3-4a01-a6bb-e19e76bd5877" providerId="ADAL" clId="{8AABE4A9-7C3A-4CA6-8F62-353A89C9B92F}" dt="2021-05-21T22:04:37.294" v="229" actId="47"/>
        <pc:sldMkLst>
          <pc:docMk/>
          <pc:sldMk cId="1317428859" sldId="622"/>
        </pc:sldMkLst>
        <pc:spChg chg="mod">
          <ac:chgData name="Huang, Po-kai" userId="be743c7d-0ad3-4a01-a6bb-e19e76bd5877" providerId="ADAL" clId="{8AABE4A9-7C3A-4CA6-8F62-353A89C9B92F}" dt="2021-05-21T22:04:18.875" v="227" actId="21"/>
          <ac:spMkLst>
            <pc:docMk/>
            <pc:sldMk cId="1317428859" sldId="622"/>
            <ac:spMk id="3" creationId="{3DC9D36C-21BF-4CF3-841F-4F74AF708606}"/>
          </ac:spMkLst>
        </pc:spChg>
      </pc:sldChg>
      <pc:sldChg chg="modSp add mod">
        <pc:chgData name="Huang, Po-kai" userId="be743c7d-0ad3-4a01-a6bb-e19e76bd5877" providerId="ADAL" clId="{8AABE4A9-7C3A-4CA6-8F62-353A89C9B92F}" dt="2021-05-21T22:10:36.172" v="354" actId="20577"/>
        <pc:sldMkLst>
          <pc:docMk/>
          <pc:sldMk cId="2382947091" sldId="623"/>
        </pc:sldMkLst>
        <pc:spChg chg="mod">
          <ac:chgData name="Huang, Po-kai" userId="be743c7d-0ad3-4a01-a6bb-e19e76bd5877" providerId="ADAL" clId="{8AABE4A9-7C3A-4CA6-8F62-353A89C9B92F}" dt="2021-05-21T22:05:05.599" v="231"/>
          <ac:spMkLst>
            <pc:docMk/>
            <pc:sldMk cId="2382947091" sldId="623"/>
            <ac:spMk id="2" creationId="{47FA1366-EADD-7D42-BE94-6510A44883AC}"/>
          </ac:spMkLst>
        </pc:spChg>
        <pc:spChg chg="mod">
          <ac:chgData name="Huang, Po-kai" userId="be743c7d-0ad3-4a01-a6bb-e19e76bd5877" providerId="ADAL" clId="{8AABE4A9-7C3A-4CA6-8F62-353A89C9B92F}" dt="2021-05-21T22:10:36.172" v="354" actId="20577"/>
          <ac:spMkLst>
            <pc:docMk/>
            <pc:sldMk cId="2382947091" sldId="623"/>
            <ac:spMk id="3" creationId="{0A69CB4B-D671-8C49-953B-AAF1129E95AD}"/>
          </ac:spMkLst>
        </pc:spChg>
      </pc:sldChg>
      <pc:sldMasterChg chg="modSp mod">
        <pc:chgData name="Huang, Po-kai" userId="be743c7d-0ad3-4a01-a6bb-e19e76bd5877" providerId="ADAL" clId="{8AABE4A9-7C3A-4CA6-8F62-353A89C9B92F}" dt="2021-05-21T22:05:39.589" v="234" actId="20577"/>
        <pc:sldMasterMkLst>
          <pc:docMk/>
          <pc:sldMasterMk cId="0" sldId="2147483648"/>
        </pc:sldMasterMkLst>
        <pc:spChg chg="mod">
          <ac:chgData name="Huang, Po-kai" userId="be743c7d-0ad3-4a01-a6bb-e19e76bd5877" providerId="ADAL" clId="{8AABE4A9-7C3A-4CA6-8F62-353A89C9B92F}" dt="2021-05-21T22:05:39.589" v="234" actId="20577"/>
          <ac:spMkLst>
            <pc:docMk/>
            <pc:sldMasterMk cId="0" sldId="2147483648"/>
            <ac:spMk id="10" creationId="{00000000-0000-0000-0000-000000000000}"/>
          </ac:spMkLst>
        </pc:spChg>
      </pc:sldMasterChg>
    </pc:docChg>
  </pc:docChgLst>
  <pc:docChgLst>
    <pc:chgData name="Huang, Po-kai" userId="be743c7d-0ad3-4a01-a6bb-e19e76bd5877" providerId="ADAL" clId="{C962DC8D-23B7-4DF4-B6D7-37E14F59198C}"/>
    <pc:docChg chg="undo custSel addSld delSld modSld modMainMaster">
      <pc:chgData name="Huang, Po-kai" userId="be743c7d-0ad3-4a01-a6bb-e19e76bd5877" providerId="ADAL" clId="{C962DC8D-23B7-4DF4-B6D7-37E14F59198C}" dt="2021-07-20T16:30:23.350" v="37" actId="20577"/>
      <pc:docMkLst>
        <pc:docMk/>
      </pc:docMkLst>
      <pc:sldChg chg="modSp mod">
        <pc:chgData name="Huang, Po-kai" userId="be743c7d-0ad3-4a01-a6bb-e19e76bd5877" providerId="ADAL" clId="{C962DC8D-23B7-4DF4-B6D7-37E14F59198C}" dt="2021-07-20T16:28:48.396" v="25" actId="20577"/>
        <pc:sldMkLst>
          <pc:docMk/>
          <pc:sldMk cId="3910328696" sldId="621"/>
        </pc:sldMkLst>
        <pc:graphicFrameChg chg="mod modGraphic">
          <ac:chgData name="Huang, Po-kai" userId="be743c7d-0ad3-4a01-a6bb-e19e76bd5877" providerId="ADAL" clId="{C962DC8D-23B7-4DF4-B6D7-37E14F59198C}" dt="2021-07-20T16:28:48.396" v="25" actId="20577"/>
          <ac:graphicFrameMkLst>
            <pc:docMk/>
            <pc:sldMk cId="3910328696" sldId="621"/>
            <ac:graphicFrameMk id="7" creationId="{98C27A04-711A-4F81-948E-0B415A8B70A3}"/>
          </ac:graphicFrameMkLst>
        </pc:graphicFrameChg>
      </pc:sldChg>
      <pc:sldChg chg="modSp add del mod">
        <pc:chgData name="Huang, Po-kai" userId="be743c7d-0ad3-4a01-a6bb-e19e76bd5877" providerId="ADAL" clId="{C962DC8D-23B7-4DF4-B6D7-37E14F59198C}" dt="2021-07-20T16:29:47.152" v="35" actId="47"/>
        <pc:sldMkLst>
          <pc:docMk/>
          <pc:sldMk cId="1810395531" sldId="624"/>
        </pc:sldMkLst>
        <pc:spChg chg="mod">
          <ac:chgData name="Huang, Po-kai" userId="be743c7d-0ad3-4a01-a6bb-e19e76bd5877" providerId="ADAL" clId="{C962DC8D-23B7-4DF4-B6D7-37E14F59198C}" dt="2021-07-20T16:29:32.162" v="32" actId="1076"/>
          <ac:spMkLst>
            <pc:docMk/>
            <pc:sldMk cId="1810395531" sldId="624"/>
            <ac:spMk id="3" creationId="{1D165AC7-E4EC-4AE6-BDBA-F236DC880E8F}"/>
          </ac:spMkLst>
        </pc:spChg>
      </pc:sldChg>
      <pc:sldChg chg="modSp new mod">
        <pc:chgData name="Huang, Po-kai" userId="be743c7d-0ad3-4a01-a6bb-e19e76bd5877" providerId="ADAL" clId="{C962DC8D-23B7-4DF4-B6D7-37E14F59198C}" dt="2021-07-20T16:29:42.478" v="34" actId="404"/>
        <pc:sldMkLst>
          <pc:docMk/>
          <pc:sldMk cId="1116310346" sldId="625"/>
        </pc:sldMkLst>
        <pc:spChg chg="mod">
          <ac:chgData name="Huang, Po-kai" userId="be743c7d-0ad3-4a01-a6bb-e19e76bd5877" providerId="ADAL" clId="{C962DC8D-23B7-4DF4-B6D7-37E14F59198C}" dt="2021-07-20T16:29:27.776" v="30"/>
          <ac:spMkLst>
            <pc:docMk/>
            <pc:sldMk cId="1116310346" sldId="625"/>
            <ac:spMk id="2" creationId="{B14625BE-F45F-4C92-9F70-47D388BE2026}"/>
          </ac:spMkLst>
        </pc:spChg>
        <pc:spChg chg="mod">
          <ac:chgData name="Huang, Po-kai" userId="be743c7d-0ad3-4a01-a6bb-e19e76bd5877" providerId="ADAL" clId="{C962DC8D-23B7-4DF4-B6D7-37E14F59198C}" dt="2021-07-20T16:29:42.478" v="34" actId="404"/>
          <ac:spMkLst>
            <pc:docMk/>
            <pc:sldMk cId="1116310346" sldId="625"/>
            <ac:spMk id="3" creationId="{6C081A2C-4165-49E0-AF2A-798F6BAB8C99}"/>
          </ac:spMkLst>
        </pc:spChg>
      </pc:sldChg>
      <pc:sldMasterChg chg="modSp mod">
        <pc:chgData name="Huang, Po-kai" userId="be743c7d-0ad3-4a01-a6bb-e19e76bd5877" providerId="ADAL" clId="{C962DC8D-23B7-4DF4-B6D7-37E14F59198C}" dt="2021-07-20T16:30:23.350" v="37" actId="20577"/>
        <pc:sldMasterMkLst>
          <pc:docMk/>
          <pc:sldMasterMk cId="0" sldId="2147483648"/>
        </pc:sldMasterMkLst>
        <pc:spChg chg="mod">
          <ac:chgData name="Huang, Po-kai" userId="be743c7d-0ad3-4a01-a6bb-e19e76bd5877" providerId="ADAL" clId="{C962DC8D-23B7-4DF4-B6D7-37E14F59198C}" dt="2021-07-20T16:30:23.350" v="37" actId="20577"/>
          <ac:spMkLst>
            <pc:docMk/>
            <pc:sldMasterMk cId="0" sldId="2147483648"/>
            <ac:spMk id="10" creationId="{00000000-0000-0000-0000-000000000000}"/>
          </ac:spMkLst>
        </pc:spChg>
      </pc:sldMasterChg>
    </pc:docChg>
  </pc:docChgLst>
  <pc:docChgLst>
    <pc:chgData name="Huang, Po-kai" userId="be743c7d-0ad3-4a01-a6bb-e19e76bd5877" providerId="ADAL" clId="{613B54EA-F3B0-482A-A9A2-546D4E7EDDAE}"/>
    <pc:docChg chg="addSld modSld">
      <pc:chgData name="Huang, Po-kai" userId="be743c7d-0ad3-4a01-a6bb-e19e76bd5877" providerId="ADAL" clId="{613B54EA-F3B0-482A-A9A2-546D4E7EDDAE}" dt="2021-10-07T16:17:01.160" v="62" actId="20577"/>
      <pc:docMkLst>
        <pc:docMk/>
      </pc:docMkLst>
      <pc:sldChg chg="modSp mod">
        <pc:chgData name="Huang, Po-kai" userId="be743c7d-0ad3-4a01-a6bb-e19e76bd5877" providerId="ADAL" clId="{613B54EA-F3B0-482A-A9A2-546D4E7EDDAE}" dt="2021-10-07T16:14:01.718" v="40" actId="20577"/>
        <pc:sldMkLst>
          <pc:docMk/>
          <pc:sldMk cId="3910328696" sldId="621"/>
        </pc:sldMkLst>
        <pc:graphicFrameChg chg="mod modGraphic">
          <ac:chgData name="Huang, Po-kai" userId="be743c7d-0ad3-4a01-a6bb-e19e76bd5877" providerId="ADAL" clId="{613B54EA-F3B0-482A-A9A2-546D4E7EDDAE}" dt="2021-10-07T16:14:01.718" v="40" actId="20577"/>
          <ac:graphicFrameMkLst>
            <pc:docMk/>
            <pc:sldMk cId="3910328696" sldId="621"/>
            <ac:graphicFrameMk id="7" creationId="{98C27A04-711A-4F81-948E-0B415A8B70A3}"/>
          </ac:graphicFrameMkLst>
        </pc:graphicFrameChg>
      </pc:sldChg>
      <pc:sldChg chg="modSp add mod">
        <pc:chgData name="Huang, Po-kai" userId="be743c7d-0ad3-4a01-a6bb-e19e76bd5877" providerId="ADAL" clId="{613B54EA-F3B0-482A-A9A2-546D4E7EDDAE}" dt="2021-10-07T16:17:01.160" v="62" actId="20577"/>
        <pc:sldMkLst>
          <pc:docMk/>
          <pc:sldMk cId="1346210617" sldId="626"/>
        </pc:sldMkLst>
        <pc:spChg chg="mod">
          <ac:chgData name="Huang, Po-kai" userId="be743c7d-0ad3-4a01-a6bb-e19e76bd5877" providerId="ADAL" clId="{613B54EA-F3B0-482A-A9A2-546D4E7EDDAE}" dt="2021-10-07T16:16:29.389" v="48" actId="20577"/>
          <ac:spMkLst>
            <pc:docMk/>
            <pc:sldMk cId="1346210617" sldId="626"/>
            <ac:spMk id="2" creationId="{47FA1366-EADD-7D42-BE94-6510A44883AC}"/>
          </ac:spMkLst>
        </pc:spChg>
        <pc:spChg chg="mod">
          <ac:chgData name="Huang, Po-kai" userId="be743c7d-0ad3-4a01-a6bb-e19e76bd5877" providerId="ADAL" clId="{613B54EA-F3B0-482A-A9A2-546D4E7EDDAE}" dt="2021-10-07T16:17:01.160" v="62" actId="20577"/>
          <ac:spMkLst>
            <pc:docMk/>
            <pc:sldMk cId="1346210617" sldId="626"/>
            <ac:spMk id="3" creationId="{0A69CB4B-D671-8C49-953B-AAF1129E95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97403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02895"/>
            <a:ext cx="2499764" cy="273050"/>
          </a:xfrm>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02895"/>
            <a:ext cx="2499764" cy="273050"/>
          </a:xfrm>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Proposed Issues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2021-10-21</a:t>
            </a:r>
          </a:p>
        </p:txBody>
      </p:sp>
      <p:sp>
        <p:nvSpPr>
          <p:cNvPr id="6" name="Date Placeholder 3"/>
          <p:cNvSpPr>
            <a:spLocks noGrp="1"/>
          </p:cNvSpPr>
          <p:nvPr>
            <p:ph type="dt" idx="10"/>
          </p:nvPr>
        </p:nvSpPr>
        <p:spPr/>
        <p:txBody>
          <a:bodyPr/>
          <a:lstStyle/>
          <a:p>
            <a:r>
              <a:rPr lang="en-US" dirty="0"/>
              <a:t>October 2021</a:t>
            </a:r>
            <a:endParaRPr lang="en-GB" dirty="0"/>
          </a:p>
        </p:txBody>
      </p:sp>
      <p:sp>
        <p:nvSpPr>
          <p:cNvPr id="7" name="Footer Placeholder 4"/>
          <p:cNvSpPr>
            <a:spLocks noGrp="1"/>
          </p:cNvSpPr>
          <p:nvPr>
            <p:ph type="ftr" idx="11"/>
          </p:nvPr>
        </p:nvSpPr>
        <p:spPr>
          <a:xfrm>
            <a:off x="7162800" y="6475414"/>
            <a:ext cx="4246027" cy="180975"/>
          </a:xfrm>
        </p:spPr>
        <p:txBody>
          <a:bodyPr/>
          <a:lstStyle/>
          <a:p>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56080534"/>
              </p:ext>
            </p:extLst>
          </p:nvPr>
        </p:nvGraphicFramePr>
        <p:xfrm>
          <a:off x="976313" y="2384425"/>
          <a:ext cx="9588500" cy="2409825"/>
        </p:xfrm>
        <a:graphic>
          <a:graphicData uri="http://schemas.openxmlformats.org/presentationml/2006/ole">
            <mc:AlternateContent xmlns:mc="http://schemas.openxmlformats.org/markup-compatibility/2006">
              <mc:Choice xmlns:v="urn:schemas-microsoft-com:vml" Requires="v">
                <p:oleObj name="Document" r:id="rId3" imgW="10490581" imgH="2646549" progId="Word.Document.8">
                  <p:embed/>
                </p:oleObj>
              </mc:Choice>
              <mc:Fallback>
                <p:oleObj name="Document" r:id="rId3" imgW="10490581" imgH="2646549" progId="Word.Document.8">
                  <p:embed/>
                  <p:pic>
                    <p:nvPicPr>
                      <p:cNvPr id="3075" name="Object 3"/>
                      <p:cNvPicPr>
                        <a:picLocks noChangeAspect="1" noChangeArrowheads="1"/>
                      </p:cNvPicPr>
                      <p:nvPr/>
                    </p:nvPicPr>
                    <p:blipFill>
                      <a:blip r:embed="rId4"/>
                      <a:srcRect/>
                      <a:stretch>
                        <a:fillRect/>
                      </a:stretch>
                    </p:blipFill>
                    <p:spPr bwMode="auto">
                      <a:xfrm>
                        <a:off x="976313" y="2384425"/>
                        <a:ext cx="9588500"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6587-BF12-448F-A4EE-63EEAD1DCB01}"/>
              </a:ext>
            </a:extLst>
          </p:cNvPr>
          <p:cNvSpPr>
            <a:spLocks noGrp="1"/>
          </p:cNvSpPr>
          <p:nvPr>
            <p:ph type="title"/>
          </p:nvPr>
        </p:nvSpPr>
        <p:spPr/>
        <p:txBody>
          <a:bodyPr/>
          <a:lstStyle/>
          <a:p>
            <a:r>
              <a:rPr lang="en-US" dirty="0"/>
              <a:t>6) Soft/mobile AP privacy</a:t>
            </a:r>
          </a:p>
        </p:txBody>
      </p:sp>
      <p:sp>
        <p:nvSpPr>
          <p:cNvPr id="3" name="Content Placeholder 2">
            <a:extLst>
              <a:ext uri="{FF2B5EF4-FFF2-40B4-BE49-F238E27FC236}">
                <a16:creationId xmlns:a16="http://schemas.microsoft.com/office/drawing/2014/main" id="{59ECEECA-7EC1-493B-BEB5-5DD0BBBFD6BF}"/>
              </a:ext>
            </a:extLst>
          </p:cNvPr>
          <p:cNvSpPr>
            <a:spLocks noGrp="1"/>
          </p:cNvSpPr>
          <p:nvPr>
            <p:ph idx="1"/>
          </p:nvPr>
        </p:nvSpPr>
        <p:spPr/>
        <p:txBody>
          <a:bodyPr/>
          <a:lstStyle/>
          <a:p>
            <a:pPr marL="0" indent="0"/>
            <a:r>
              <a:rPr lang="en-US" sz="2800" dirty="0"/>
              <a:t>Issue</a:t>
            </a:r>
          </a:p>
          <a:p>
            <a:pPr marL="457200" indent="-457200">
              <a:buFont typeface="Arial" panose="020B0604020202020204" pitchFamily="34" charset="0"/>
              <a:buChar char="•"/>
            </a:pPr>
            <a:r>
              <a:rPr lang="en-US" sz="2000" b="0" dirty="0"/>
              <a:t>Soft/mobile APs are commonly implemented on mobile devices</a:t>
            </a:r>
          </a:p>
          <a:p>
            <a:pPr marL="457200" indent="-457200">
              <a:buFont typeface="Arial" panose="020B0604020202020204" pitchFamily="34" charset="0"/>
              <a:buChar char="•"/>
            </a:pPr>
            <a:r>
              <a:rPr lang="en-US" sz="2000" b="0" dirty="0"/>
              <a:t>Soft/mobile APs transmit persistent identifiers that can be used to track the user</a:t>
            </a:r>
          </a:p>
          <a:p>
            <a:pPr marL="857250" lvl="1" indent="-457200">
              <a:buFont typeface="Arial" panose="020B0604020202020204" pitchFamily="34" charset="0"/>
              <a:buChar char="•"/>
            </a:pPr>
            <a:r>
              <a:rPr lang="en-US" sz="1800" dirty="0"/>
              <a:t>APs send unprotected broadcast frames, e.g. Beacon, Probe Response</a:t>
            </a:r>
          </a:p>
          <a:p>
            <a:pPr marL="1200150" lvl="2" indent="-457200">
              <a:buFont typeface="Arial" panose="020B0604020202020204" pitchFamily="34" charset="0"/>
              <a:buChar char="•"/>
            </a:pPr>
            <a:r>
              <a:rPr lang="en-US" sz="1600" dirty="0"/>
              <a:t>SSID field contains explicit PII (or, at least, a static identifier over the BSS’s lifetime)</a:t>
            </a:r>
          </a:p>
          <a:p>
            <a:pPr marL="1200150" lvl="2" indent="-457200">
              <a:buFont typeface="Arial" panose="020B0604020202020204" pitchFamily="34" charset="0"/>
              <a:buChar char="•"/>
            </a:pPr>
            <a:r>
              <a:rPr lang="en-US" sz="1600" dirty="0"/>
              <a:t>Elements in these frames can be used for fingerprinting</a:t>
            </a:r>
          </a:p>
          <a:p>
            <a:pPr marL="857250" lvl="1" indent="-457200">
              <a:buFont typeface="Arial" panose="020B0604020202020204" pitchFamily="34" charset="0"/>
              <a:buChar char="•"/>
            </a:pPr>
            <a:r>
              <a:rPr lang="en-US" sz="1800" dirty="0"/>
              <a:t>BSSID (in MAC headers) and BSS Color (in PHY preambles) of all frames are long-term static in the Soft AP’s BSS</a:t>
            </a:r>
          </a:p>
          <a:p>
            <a:pPr marL="0" indent="0"/>
            <a:r>
              <a:rPr lang="en-US" sz="2800" dirty="0"/>
              <a:t>Status of issue</a:t>
            </a:r>
          </a:p>
          <a:p>
            <a:pPr marL="800100" lvl="1">
              <a:buFont typeface="Arial" panose="020B0604020202020204" pitchFamily="34" charset="0"/>
              <a:buChar char="•"/>
            </a:pPr>
            <a:r>
              <a:rPr lang="en-US" b="0" dirty="0"/>
              <a:t>Issue presented at IEEE 802.11bi session on </a:t>
            </a:r>
            <a:r>
              <a:rPr lang="en-US" dirty="0"/>
              <a:t>9/15/2021</a:t>
            </a:r>
          </a:p>
          <a:p>
            <a:pPr marL="0" indent="0"/>
            <a:r>
              <a:rPr lang="en-US" sz="2800" dirty="0"/>
              <a:t>Document references</a:t>
            </a:r>
          </a:p>
          <a:p>
            <a:pPr marL="800100" lvl="1">
              <a:buFont typeface="Arial" panose="020B0604020202020204" pitchFamily="34" charset="0"/>
              <a:buChar char="•"/>
            </a:pPr>
            <a:r>
              <a:rPr lang="en-US" dirty="0"/>
              <a:t>11-21-1396r1</a:t>
            </a:r>
          </a:p>
          <a:p>
            <a:endParaRPr lang="en-US" dirty="0"/>
          </a:p>
        </p:txBody>
      </p:sp>
      <p:sp>
        <p:nvSpPr>
          <p:cNvPr id="4" name="Slide Number Placeholder 3">
            <a:extLst>
              <a:ext uri="{FF2B5EF4-FFF2-40B4-BE49-F238E27FC236}">
                <a16:creationId xmlns:a16="http://schemas.microsoft.com/office/drawing/2014/main" id="{D0E47215-6856-48EB-AD92-E7F832D9650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B00F384-7B4A-45C7-B98E-C01029B818FC}"/>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3BE6C714-818F-4297-A9A6-14FACC60C402}"/>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22862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2DE3-F063-491F-A472-2A6F7E1542FF}"/>
              </a:ext>
            </a:extLst>
          </p:cNvPr>
          <p:cNvSpPr>
            <a:spLocks noGrp="1"/>
          </p:cNvSpPr>
          <p:nvPr>
            <p:ph type="title"/>
          </p:nvPr>
        </p:nvSpPr>
        <p:spPr/>
        <p:txBody>
          <a:bodyPr/>
          <a:lstStyle/>
          <a:p>
            <a:r>
              <a:rPr lang="en-US" dirty="0"/>
              <a:t>7) Protecting behavioral fingerprinting while associated </a:t>
            </a:r>
          </a:p>
        </p:txBody>
      </p:sp>
      <p:sp>
        <p:nvSpPr>
          <p:cNvPr id="3" name="Content Placeholder 2">
            <a:extLst>
              <a:ext uri="{FF2B5EF4-FFF2-40B4-BE49-F238E27FC236}">
                <a16:creationId xmlns:a16="http://schemas.microsoft.com/office/drawing/2014/main" id="{3A2B6137-4F80-43CE-BF70-C021C1DF629E}"/>
              </a:ext>
            </a:extLst>
          </p:cNvPr>
          <p:cNvSpPr>
            <a:spLocks noGrp="1"/>
          </p:cNvSpPr>
          <p:nvPr>
            <p:ph idx="1"/>
          </p:nvPr>
        </p:nvSpPr>
        <p:spPr/>
        <p:txBody>
          <a:bodyPr/>
          <a:lstStyle/>
          <a:p>
            <a:pPr marL="0" indent="0"/>
            <a:r>
              <a:rPr lang="en-US" sz="2000" dirty="0"/>
              <a:t>Issue</a:t>
            </a:r>
          </a:p>
          <a:p>
            <a:pPr marL="457200" indent="-457200">
              <a:buFont typeface="Arial" panose="020B0604020202020204" pitchFamily="34" charset="0"/>
              <a:buChar char="•"/>
            </a:pPr>
            <a:r>
              <a:rPr lang="en-US" sz="1600" b="0" dirty="0"/>
              <a:t>Different client device implementations have identifiable characteristics during association, e.g. how often and under what conditions they:</a:t>
            </a:r>
          </a:p>
          <a:p>
            <a:pPr marL="857250" lvl="1" indent="-457200">
              <a:buFont typeface="Arial" panose="020B0604020202020204" pitchFamily="34" charset="0"/>
              <a:buChar char="•"/>
            </a:pPr>
            <a:r>
              <a:rPr lang="en-US" sz="1400" dirty="0"/>
              <a:t>enter power save</a:t>
            </a:r>
          </a:p>
          <a:p>
            <a:pPr marL="857250" lvl="1" indent="-457200">
              <a:buFont typeface="Arial" panose="020B0604020202020204" pitchFamily="34" charset="0"/>
              <a:buChar char="•"/>
            </a:pPr>
            <a:r>
              <a:rPr lang="en-US" sz="1400" dirty="0"/>
              <a:t>change operational mode (e.g. </a:t>
            </a:r>
            <a:r>
              <a:rPr lang="en-US" sz="1400" dirty="0" err="1"/>
              <a:t>bw</a:t>
            </a:r>
            <a:r>
              <a:rPr lang="en-US" sz="1400" dirty="0"/>
              <a:t>, </a:t>
            </a:r>
            <a:r>
              <a:rPr lang="en-US" sz="1400" dirty="0" err="1"/>
              <a:t>nss</a:t>
            </a:r>
            <a:r>
              <a:rPr lang="en-US" sz="1400" dirty="0"/>
              <a:t>)</a:t>
            </a:r>
          </a:p>
          <a:p>
            <a:pPr marL="857250" lvl="1" indent="-457200">
              <a:buFont typeface="Arial" panose="020B0604020202020204" pitchFamily="34" charset="0"/>
              <a:buChar char="•"/>
            </a:pPr>
            <a:r>
              <a:rPr lang="en-US" sz="1400" dirty="0"/>
              <a:t>use recovery / resync mechanisms (e.g. BAR)</a:t>
            </a:r>
          </a:p>
          <a:p>
            <a:pPr marL="457200" indent="-457200">
              <a:buFont typeface="Arial" panose="020B0604020202020204" pitchFamily="34" charset="0"/>
              <a:buChar char="•"/>
            </a:pPr>
            <a:r>
              <a:rPr lang="en-US" sz="1600" b="0" dirty="0"/>
              <a:t>These characteristics are externally visible in unprotected signaling, and hence can be used to fingerprint and track the device, e.g.</a:t>
            </a:r>
          </a:p>
          <a:p>
            <a:pPr marL="857250" lvl="1" indent="-457200">
              <a:buFont typeface="Arial" panose="020B0604020202020204" pitchFamily="34" charset="0"/>
              <a:buChar char="•"/>
            </a:pPr>
            <a:r>
              <a:rPr lang="en-US" sz="1400" dirty="0"/>
              <a:t>non-robust action frames (OMN, OPS, Quiet Time Period, ...)</a:t>
            </a:r>
          </a:p>
          <a:p>
            <a:pPr marL="857250" lvl="1" indent="-457200">
              <a:buFont typeface="Arial" panose="020B0604020202020204" pitchFamily="34" charset="0"/>
              <a:buChar char="•"/>
            </a:pPr>
            <a:r>
              <a:rPr lang="en-US" sz="1400" dirty="0"/>
              <a:t>control frames (e.g. BAR)</a:t>
            </a:r>
          </a:p>
          <a:p>
            <a:pPr marL="857250" lvl="1" indent="-457200">
              <a:buFont typeface="Arial" panose="020B0604020202020204" pitchFamily="34" charset="0"/>
              <a:buChar char="•"/>
            </a:pPr>
            <a:r>
              <a:rPr lang="en-US" sz="1400" dirty="0"/>
              <a:t>MAC headers (e.g. PM bit in frame control field)</a:t>
            </a:r>
          </a:p>
          <a:p>
            <a:pPr marL="0" indent="0"/>
            <a:r>
              <a:rPr lang="en-US" sz="2000" dirty="0"/>
              <a:t>Status of issue</a:t>
            </a:r>
          </a:p>
          <a:p>
            <a:pPr marL="800100" lvl="1">
              <a:buFont typeface="Arial" panose="020B0604020202020204" pitchFamily="34" charset="0"/>
              <a:buChar char="•"/>
            </a:pPr>
            <a:r>
              <a:rPr lang="en-US" sz="1600" b="0" dirty="0"/>
              <a:t>Issue presented at IEEE 802.11bi session on </a:t>
            </a:r>
            <a:r>
              <a:rPr lang="en-US" sz="1600" dirty="0"/>
              <a:t>9/15/2021</a:t>
            </a:r>
          </a:p>
          <a:p>
            <a:pPr marL="0" indent="0"/>
            <a:r>
              <a:rPr lang="en-US" sz="2000" dirty="0"/>
              <a:t>Document references</a:t>
            </a:r>
          </a:p>
          <a:p>
            <a:pPr marL="800100" lvl="1">
              <a:buFont typeface="Arial" panose="020B0604020202020204" pitchFamily="34" charset="0"/>
              <a:buChar char="•"/>
            </a:pPr>
            <a:r>
              <a:rPr lang="en-US" sz="1600" dirty="0"/>
              <a:t>11-21-1396r1</a:t>
            </a:r>
            <a:endParaRPr lang="en-US" dirty="0"/>
          </a:p>
        </p:txBody>
      </p:sp>
      <p:sp>
        <p:nvSpPr>
          <p:cNvPr id="4" name="Slide Number Placeholder 3">
            <a:extLst>
              <a:ext uri="{FF2B5EF4-FFF2-40B4-BE49-F238E27FC236}">
                <a16:creationId xmlns:a16="http://schemas.microsoft.com/office/drawing/2014/main" id="{61496F9F-B536-4F70-A98F-710683C3102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5DA2E48-91AF-4055-A4E2-20D2F60AEBD9}"/>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5EA6A637-29CB-4F9E-AE3C-0AF2F796B53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14554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5B9A-04E7-4DB7-A307-D4F5BFB0E2AA}"/>
              </a:ext>
            </a:extLst>
          </p:cNvPr>
          <p:cNvSpPr>
            <a:spLocks noGrp="1"/>
          </p:cNvSpPr>
          <p:nvPr>
            <p:ph type="title"/>
          </p:nvPr>
        </p:nvSpPr>
        <p:spPr/>
        <p:txBody>
          <a:bodyPr/>
          <a:lstStyle/>
          <a:p>
            <a:r>
              <a:rPr lang="en-US" dirty="0"/>
              <a:t>8) PHY/RF related privacy</a:t>
            </a:r>
          </a:p>
        </p:txBody>
      </p:sp>
      <p:sp>
        <p:nvSpPr>
          <p:cNvPr id="3" name="Content Placeholder 2">
            <a:extLst>
              <a:ext uri="{FF2B5EF4-FFF2-40B4-BE49-F238E27FC236}">
                <a16:creationId xmlns:a16="http://schemas.microsoft.com/office/drawing/2014/main" id="{9FDF0B1E-F3A0-4BC6-A22A-D28E10267211}"/>
              </a:ext>
            </a:extLst>
          </p:cNvPr>
          <p:cNvSpPr>
            <a:spLocks noGrp="1"/>
          </p:cNvSpPr>
          <p:nvPr>
            <p:ph idx="1"/>
          </p:nvPr>
        </p:nvSpPr>
        <p:spPr/>
        <p:txBody>
          <a:bodyPr/>
          <a:lstStyle/>
          <a:p>
            <a:pPr marL="0" indent="0"/>
            <a:r>
              <a:rPr lang="en-US" dirty="0"/>
              <a:t>Issue</a:t>
            </a:r>
          </a:p>
          <a:p>
            <a:pPr marL="457200" indent="-457200">
              <a:buFont typeface="Arial" panose="020B0604020202020204" pitchFamily="34" charset="0"/>
              <a:buChar char="•"/>
            </a:pPr>
            <a:r>
              <a:rPr lang="en-US" sz="18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600" dirty="0"/>
              <a:t>e.g. when CSI is high quality, channel perturbations caused by keystrokes might be detected</a:t>
            </a:r>
          </a:p>
          <a:p>
            <a:pPr marL="457200" indent="-457200">
              <a:buFont typeface="Arial" panose="020B0604020202020204" pitchFamily="34" charset="0"/>
              <a:buChar char="•"/>
            </a:pPr>
            <a:r>
              <a:rPr lang="en-US" sz="1800" b="0" dirty="0"/>
              <a:t>Some PHY/RF characteristics of a transmitting device can be identifiable and used to track a device</a:t>
            </a:r>
          </a:p>
          <a:p>
            <a:pPr marL="857250" lvl="1" indent="-457200">
              <a:buFont typeface="Arial" panose="020B0604020202020204" pitchFamily="34" charset="0"/>
              <a:buChar char="•"/>
            </a:pPr>
            <a:r>
              <a:rPr lang="en-US" sz="1600" dirty="0"/>
              <a:t>e.g. CFO, spectral characteristics</a:t>
            </a:r>
          </a:p>
          <a:p>
            <a:pPr marL="857250" lvl="1" indent="-457200">
              <a:buFont typeface="Arial" panose="020B0604020202020204" pitchFamily="34" charset="0"/>
              <a:buChar char="•"/>
            </a:pPr>
            <a:r>
              <a:rPr lang="en-US" sz="1600" dirty="0"/>
              <a:t>in general these PHY/RF characteristics may not need to be addressed in the standard</a:t>
            </a:r>
          </a:p>
          <a:p>
            <a:pPr marL="0" indent="0"/>
            <a:r>
              <a:rPr lang="en-US" dirty="0"/>
              <a:t>Status of issue</a:t>
            </a:r>
          </a:p>
          <a:p>
            <a:pPr marL="800100" lvl="1">
              <a:buFont typeface="Arial" panose="020B0604020202020204" pitchFamily="34" charset="0"/>
              <a:buChar char="•"/>
            </a:pPr>
            <a:r>
              <a:rPr lang="en-US" sz="1800" b="0" dirty="0"/>
              <a:t>Issue presented at IEEE 802.11bi session on </a:t>
            </a:r>
            <a:r>
              <a:rPr lang="en-US" sz="1800" dirty="0"/>
              <a:t>9/15/2021</a:t>
            </a:r>
          </a:p>
          <a:p>
            <a:pPr marL="0" indent="0"/>
            <a:r>
              <a:rPr lang="en-US" dirty="0"/>
              <a:t>Document references</a:t>
            </a:r>
          </a:p>
          <a:p>
            <a:pPr marL="800100" lvl="1">
              <a:buFont typeface="Arial" panose="020B0604020202020204" pitchFamily="34" charset="0"/>
              <a:buChar char="•"/>
            </a:pPr>
            <a:r>
              <a:rPr lang="en-US" sz="1800" dirty="0"/>
              <a:t>11-21-1396r1</a:t>
            </a:r>
            <a:endParaRPr lang="en-US" dirty="0"/>
          </a:p>
        </p:txBody>
      </p:sp>
      <p:sp>
        <p:nvSpPr>
          <p:cNvPr id="4" name="Slide Number Placeholder 3">
            <a:extLst>
              <a:ext uri="{FF2B5EF4-FFF2-40B4-BE49-F238E27FC236}">
                <a16:creationId xmlns:a16="http://schemas.microsoft.com/office/drawing/2014/main" id="{445E41B6-DE43-4E7C-9DA5-02A937417A5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8EB5C0-E03A-4D5D-96A3-62277A1D6BEB}"/>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8A4AC383-92D1-466A-9AE9-8E76D333A076}"/>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156643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Use case</a:t>
            </a:r>
          </a:p>
          <a:p>
            <a:pPr marL="857250" lvl="1" indent="-457200">
              <a:buFont typeface="Arial" panose="020B0604020202020204" pitchFamily="34" charset="0"/>
              <a:buChar char="•"/>
            </a:pPr>
            <a:r>
              <a:rPr lang="en-US" dirty="0"/>
              <a:t>Text describing use case including scope of use case (all users/some users/users of a specific 802.11 features), extent of use case (user data directly exposed, user data inferable, other?), potential spec area affected.</a:t>
            </a:r>
          </a:p>
          <a:p>
            <a:pPr marL="0" indent="0"/>
            <a:r>
              <a:rPr lang="en-US" dirty="0"/>
              <a:t>Status of Use Case</a:t>
            </a:r>
          </a:p>
          <a:p>
            <a:pPr marL="857250" lvl="1" indent="-457200">
              <a:buFont typeface="Arial" panose="020B0604020202020204" pitchFamily="34" charset="0"/>
              <a:buChar char="•"/>
            </a:pPr>
            <a:r>
              <a:rPr lang="en-US" dirty="0"/>
              <a:t>Text indicating when use case was presented and any agreements on the </a:t>
            </a:r>
            <a:r>
              <a:rPr lang="en-US"/>
              <a:t>use case.</a:t>
            </a:r>
            <a:endParaRPr lang="en-US" dirty="0"/>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456689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1) Smart Home Environment</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lvl="1">
              <a:buFont typeface="Arial" panose="020B0604020202020204" pitchFamily="34" charset="0"/>
              <a:buChar char="•"/>
            </a:pPr>
            <a:r>
              <a:rPr lang="en-US" sz="1800" dirty="0"/>
              <a:t>The Smart Home scenario is composed of different kind of devices, mainly of static nature, which do not generally change of AP. </a:t>
            </a:r>
          </a:p>
          <a:p>
            <a:pPr lvl="1">
              <a:buFont typeface="Arial" panose="020B0604020202020204" pitchFamily="34" charset="0"/>
              <a:buChar char="•"/>
            </a:pPr>
            <a:r>
              <a:rPr lang="en-US" sz="1800" dirty="0"/>
              <a:t>Possible privacy risks occur due to the static nature of the smart home appliances and possible correlation by inspection. </a:t>
            </a:r>
          </a:p>
          <a:p>
            <a:pPr lvl="1">
              <a:buFont typeface="Arial" panose="020B0604020202020204" pitchFamily="34" charset="0"/>
              <a:buChar char="•"/>
            </a:pPr>
            <a:r>
              <a:rPr lang="en-US" sz="1800" dirty="0"/>
              <a:t>Correlation between the data generated by devices at home, physically observable events and identity of the devices (e.g., MAC address) is possible, potentially leaking private data about the users’ behavior. </a:t>
            </a:r>
          </a:p>
          <a:p>
            <a:pPr marL="0" indent="0"/>
            <a:r>
              <a:rPr lang="en-US" sz="2000" dirty="0"/>
              <a:t>Status of Use Case</a:t>
            </a:r>
          </a:p>
          <a:p>
            <a:pPr lvl="1">
              <a:buFont typeface="Arial" panose="020B0604020202020204" pitchFamily="34" charset="0"/>
              <a:buChar char="•"/>
            </a:pPr>
            <a:r>
              <a:rPr lang="en-US" sz="1800" dirty="0"/>
              <a:t>Use case presented at IEEE 802.11bi session on 05/14/2021,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11-21-0841r0 and 11-21-0878r0</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38294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2) 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11-21-0993r0</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346210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6" y="761206"/>
            <a:ext cx="10361084" cy="1065213"/>
          </a:xfrm>
        </p:spPr>
        <p:txBody>
          <a:bodyPr/>
          <a:lstStyle/>
          <a:p>
            <a:r>
              <a:rPr lang="en-US" dirty="0"/>
              <a:t>3) </a:t>
            </a:r>
            <a:r>
              <a:rPr lang="en-GB" dirty="0"/>
              <a:t>Avoid Fingerprinting from SSID Elements or SSID List Elements in Probe Requests</a:t>
            </a:r>
          </a:p>
        </p:txBody>
      </p:sp>
      <p:sp>
        <p:nvSpPr>
          <p:cNvPr id="9218" name="Rectangle 2"/>
          <p:cNvSpPr>
            <a:spLocks noGrp="1" noChangeArrowheads="1"/>
          </p:cNvSpPr>
          <p:nvPr>
            <p:ph idx="1"/>
          </p:nvPr>
        </p:nvSpPr>
        <p:spPr>
          <a:ln/>
        </p:spPr>
        <p:txBody>
          <a:bodyPr/>
          <a:lstStyle/>
          <a:p>
            <a:pPr marL="0" indent="0"/>
            <a:r>
              <a:rPr lang="en-US" dirty="0"/>
              <a:t>Use case</a:t>
            </a:r>
          </a:p>
          <a:p>
            <a:pPr marL="857250" lvl="1" indent="-457200">
              <a:buFont typeface="Arial" panose="020B0604020202020204" pitchFamily="34" charset="0"/>
              <a:buChar char="•"/>
            </a:pPr>
            <a:r>
              <a:rPr lang="en-US" dirty="0"/>
              <a:t>The inclusion of 1) SSID Elements, or 2) SSID List Elements in Probe Requests can lead to</a:t>
            </a:r>
          </a:p>
          <a:p>
            <a:pPr marL="1257300" lvl="2" indent="-457200">
              <a:buFont typeface="Arial" panose="020B0604020202020204" pitchFamily="34" charset="0"/>
              <a:buChar char="•"/>
            </a:pPr>
            <a:r>
              <a:rPr lang="en-US" dirty="0"/>
              <a:t>Device fingerprinting</a:t>
            </a:r>
          </a:p>
          <a:p>
            <a:pPr marL="1257300" lvl="2" indent="-457200">
              <a:buFont typeface="Arial" panose="020B0604020202020204" pitchFamily="34" charset="0"/>
              <a:buChar char="•"/>
            </a:pPr>
            <a:r>
              <a:rPr lang="en-US" dirty="0"/>
              <a:t>PCI data gathering</a:t>
            </a:r>
          </a:p>
          <a:p>
            <a:pPr marL="1257300" lvl="2" indent="-457200">
              <a:buFont typeface="Arial" panose="020B0604020202020204" pitchFamily="34" charset="0"/>
              <a:buChar char="•"/>
            </a:pPr>
            <a:r>
              <a:rPr lang="en-US" dirty="0"/>
              <a:t>PII data gathering if a STA has been provisioned with an SSID which contains user information </a:t>
            </a:r>
          </a:p>
          <a:p>
            <a:pPr marL="0" indent="0"/>
            <a:r>
              <a:rPr lang="en-US" dirty="0"/>
              <a:t>Status of Use Case</a:t>
            </a:r>
          </a:p>
          <a:p>
            <a:pPr marL="857250" lvl="1" indent="-457200">
              <a:buFont typeface="Arial" panose="020B0604020202020204" pitchFamily="34" charset="0"/>
              <a:buChar char="•"/>
            </a:pPr>
            <a:r>
              <a:rPr lang="en-US" dirty="0"/>
              <a:t>Presented at various times, </a:t>
            </a:r>
            <a:r>
              <a:rPr lang="en-US" sz="1800" dirty="0"/>
              <a:t>agreed to move forward the use case </a:t>
            </a:r>
            <a:r>
              <a:rPr lang="en-US" sz="2000" b="0" dirty="0"/>
              <a:t>at IEEE 802.11bi session on 10/07/2021</a:t>
            </a:r>
            <a:endParaRPr lang="en-US" sz="1800" dirty="0">
              <a:effectLst/>
              <a:latin typeface="Times New Roman" panose="02020603050405020304" pitchFamily="18" charset="0"/>
              <a:ea typeface="MS Mincho;ＭＳ 明朝"/>
            </a:endParaRPr>
          </a:p>
          <a:p>
            <a:pPr marL="0" indent="0"/>
            <a:r>
              <a:rPr lang="en-US" dirty="0"/>
              <a:t>Document references</a:t>
            </a:r>
          </a:p>
          <a:p>
            <a:pPr marL="857250" lvl="1" indent="-457200">
              <a:buFont typeface="Arial" panose="020B0604020202020204" pitchFamily="34" charset="0"/>
              <a:buChar char="•"/>
            </a:pPr>
            <a:r>
              <a:rPr lang="en-US" dirty="0"/>
              <a:t>21/1183r4</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endParaRPr lang="en-GB" dirty="0"/>
          </a:p>
        </p:txBody>
      </p:sp>
      <p:sp>
        <p:nvSpPr>
          <p:cNvPr id="4" name="Date Placeholder 3"/>
          <p:cNvSpPr>
            <a:spLocks noGrp="1"/>
          </p:cNvSpPr>
          <p:nvPr>
            <p:ph type="dt" idx="15"/>
          </p:nvPr>
        </p:nvSpPr>
        <p:spPr/>
        <p:txBody>
          <a:bodyPr/>
          <a:lstStyle/>
          <a:p>
            <a:r>
              <a:rPr lang="en-US"/>
              <a:t>October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D213-037F-4259-96A1-752314BEF161}"/>
              </a:ext>
            </a:extLst>
          </p:cNvPr>
          <p:cNvSpPr>
            <a:spLocks noGrp="1"/>
          </p:cNvSpPr>
          <p:nvPr>
            <p:ph type="title"/>
          </p:nvPr>
        </p:nvSpPr>
        <p:spPr/>
        <p:txBody>
          <a:bodyPr/>
          <a:lstStyle/>
          <a:p>
            <a:r>
              <a:rPr lang="en-US" dirty="0"/>
              <a:t>Revision History</a:t>
            </a:r>
          </a:p>
        </p:txBody>
      </p:sp>
      <p:graphicFrame>
        <p:nvGraphicFramePr>
          <p:cNvPr id="7" name="Table 7">
            <a:extLst>
              <a:ext uri="{FF2B5EF4-FFF2-40B4-BE49-F238E27FC236}">
                <a16:creationId xmlns:a16="http://schemas.microsoft.com/office/drawing/2014/main" id="{98C27A04-711A-4F81-948E-0B415A8B70A3}"/>
              </a:ext>
            </a:extLst>
          </p:cNvPr>
          <p:cNvGraphicFramePr>
            <a:graphicFrameLocks noGrp="1"/>
          </p:cNvGraphicFramePr>
          <p:nvPr>
            <p:ph idx="1"/>
            <p:extLst>
              <p:ext uri="{D42A27DB-BD31-4B8C-83A1-F6EECF244321}">
                <p14:modId xmlns:p14="http://schemas.microsoft.com/office/powerpoint/2010/main" val="2133878631"/>
              </p:ext>
            </p:extLst>
          </p:nvPr>
        </p:nvGraphicFramePr>
        <p:xfrm>
          <a:off x="914400" y="1981200"/>
          <a:ext cx="10361613" cy="29667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81708382"/>
                    </a:ext>
                  </a:extLst>
                </a:gridCol>
                <a:gridCol w="1524000">
                  <a:extLst>
                    <a:ext uri="{9D8B030D-6E8A-4147-A177-3AD203B41FA5}">
                      <a16:colId xmlns:a16="http://schemas.microsoft.com/office/drawing/2014/main" val="3991235652"/>
                    </a:ext>
                  </a:extLst>
                </a:gridCol>
                <a:gridCol w="7618413">
                  <a:extLst>
                    <a:ext uri="{9D8B030D-6E8A-4147-A177-3AD203B41FA5}">
                      <a16:colId xmlns:a16="http://schemas.microsoft.com/office/drawing/2014/main" val="3084008510"/>
                    </a:ext>
                  </a:extLst>
                </a:gridCol>
              </a:tblGrid>
              <a:tr h="370840">
                <a:tc>
                  <a:txBody>
                    <a:bodyPr/>
                    <a:lstStyle/>
                    <a:p>
                      <a:r>
                        <a:rPr lang="en-US" dirty="0">
                          <a:solidFill>
                            <a:schemeClr val="tx1"/>
                          </a:solidFill>
                        </a:rPr>
                        <a:t>Revision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008528"/>
                  </a:ext>
                </a:extLst>
              </a:tr>
              <a:tr h="370840">
                <a:tc>
                  <a:txBody>
                    <a:bodyPr/>
                    <a:lstStyle/>
                    <a:p>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2021-04-09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Initial version with the issue about password identifier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764321"/>
                  </a:ext>
                </a:extLst>
              </a:tr>
              <a:tr h="370840">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2021-05-10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abstract, privacy issue Template and privacy use case template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3580236"/>
                  </a:ext>
                </a:extLst>
              </a:tr>
              <a:tr h="370840">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2021-06-01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revision history and the use case agreed in 11-21-0899r0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165034"/>
                  </a:ext>
                </a:extLst>
              </a:tr>
              <a:tr h="370840">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2021-08-12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 agreed in 11-21-1225r0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5615402"/>
                  </a:ext>
                </a:extLst>
              </a:tr>
              <a:tr h="370840">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2021-10-14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issues and use case agreed in 11-21-1551r0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543637"/>
                  </a:ext>
                </a:extLst>
              </a:tr>
              <a:tr h="370840">
                <a:tc>
                  <a:txBody>
                    <a:bodyPr/>
                    <a:lstStyle/>
                    <a:p>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2021-10-21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Added the issues and use case agreed in 11-21-1663r1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746119"/>
                  </a:ext>
                </a:extLst>
              </a:tr>
              <a:tr h="370840">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0629986"/>
                  </a:ext>
                </a:extLst>
              </a:tr>
            </a:tbl>
          </a:graphicData>
        </a:graphic>
      </p:graphicFrame>
      <p:sp>
        <p:nvSpPr>
          <p:cNvPr id="4" name="Slide Number Placeholder 3">
            <a:extLst>
              <a:ext uri="{FF2B5EF4-FFF2-40B4-BE49-F238E27FC236}">
                <a16:creationId xmlns:a16="http://schemas.microsoft.com/office/drawing/2014/main" id="{4E13722B-8971-4BF9-B2C5-1D1E3F4A38B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82DBD81-0570-44B1-B993-E78DA3C3A00B}"/>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9526EB81-E78D-415F-A743-37548E42B86B}"/>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91032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contains a summary of all </a:t>
            </a:r>
            <a:r>
              <a:rPr lang="en-US" b="0" dirty="0" err="1"/>
              <a:t>TGbi</a:t>
            </a:r>
            <a:r>
              <a:rPr lang="en-US" b="0" dirty="0"/>
              <a:t> proposed issues and use cases.</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 name="Date Placeholder 3"/>
          <p:cNvSpPr>
            <a:spLocks noGrp="1"/>
          </p:cNvSpPr>
          <p:nvPr>
            <p:ph type="dt" idx="15"/>
          </p:nvPr>
        </p:nvSpPr>
        <p:spPr/>
        <p:txBody>
          <a:bodyPr/>
          <a:lstStyle/>
          <a:p>
            <a:r>
              <a:rPr lang="en-US" dirty="0"/>
              <a:t>October 2021</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Issue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Problem or issue </a:t>
            </a:r>
          </a:p>
          <a:p>
            <a:pPr marL="857250" lvl="1" indent="-457200">
              <a:buFont typeface="Arial" panose="020B0604020202020204" pitchFamily="34" charset="0"/>
              <a:buChar char="•"/>
            </a:pPr>
            <a:r>
              <a:rPr lang="en-US" dirty="0"/>
              <a:t>Text describing problem or issue including scope of exposure (all users/some users/users of a specific 802.11 features), extent of exposure (user data directly exposed, user data inferable, other?), potential spec area affected.</a:t>
            </a:r>
          </a:p>
          <a:p>
            <a:pPr marL="0" indent="0"/>
            <a:r>
              <a:rPr lang="en-US" dirty="0"/>
              <a:t>Status of problem or issue</a:t>
            </a:r>
          </a:p>
          <a:p>
            <a:pPr marL="857250" lvl="1" indent="-457200">
              <a:buFont typeface="Arial" panose="020B0604020202020204" pitchFamily="34" charset="0"/>
              <a:buChar char="•"/>
            </a:pPr>
            <a:r>
              <a:rPr lang="en-US" dirty="0"/>
              <a:t>Text indicating when issue was presented and any agreements on the issue.</a:t>
            </a:r>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646253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1) Protecting Password Identifiers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800" dirty="0"/>
              <a:t>Issue</a:t>
            </a:r>
          </a:p>
          <a:p>
            <a:pPr marL="457200" indent="-457200">
              <a:buFont typeface="Arial" panose="020B0604020202020204" pitchFamily="34" charset="0"/>
              <a:buChar char="•"/>
            </a:pPr>
            <a:r>
              <a:rPr lang="en-US" b="0" dirty="0"/>
              <a:t>Password identifiers are used to look up passwords</a:t>
            </a:r>
          </a:p>
          <a:p>
            <a:pPr marL="457200" indent="-457200">
              <a:buFont typeface="Arial" panose="020B0604020202020204" pitchFamily="34" charset="0"/>
              <a:buChar char="•"/>
            </a:pPr>
            <a:r>
              <a:rPr lang="en-US" b="0" dirty="0"/>
              <a:t>Password identifiers are passed in the clear (PII)</a:t>
            </a:r>
          </a:p>
          <a:p>
            <a:pPr marL="457200" indent="-457200">
              <a:buFont typeface="Arial" panose="020B0604020202020204" pitchFamily="34" charset="0"/>
              <a:buChar char="•"/>
            </a:pPr>
            <a:r>
              <a:rPr lang="en-US" b="0" dirty="0"/>
              <a:t>Need to provide privacy to password identifiers</a:t>
            </a:r>
          </a:p>
          <a:p>
            <a:r>
              <a:rPr lang="en-US" sz="2800" dirty="0"/>
              <a:t>Status of issue</a:t>
            </a:r>
          </a:p>
          <a:p>
            <a:pPr marL="400050">
              <a:buFont typeface="Arial" panose="020B0604020202020204" pitchFamily="34" charset="0"/>
              <a:buChar char="•"/>
            </a:pPr>
            <a:r>
              <a:rPr lang="en-US" b="0" dirty="0"/>
              <a:t>No objection to this issue from </a:t>
            </a:r>
            <a:r>
              <a:rPr lang="en-US" b="0" dirty="0" err="1"/>
              <a:t>TGbi</a:t>
            </a:r>
            <a:r>
              <a:rPr lang="en-US" b="0" dirty="0"/>
              <a:t> (April 8</a:t>
            </a:r>
            <a:r>
              <a:rPr lang="en-US" b="0" baseline="30000" dirty="0"/>
              <a:t>th</a:t>
            </a:r>
            <a:r>
              <a:rPr lang="en-US" b="0" dirty="0"/>
              <a:t> meeting)</a:t>
            </a:r>
          </a:p>
          <a:p>
            <a:r>
              <a:rPr lang="en-US" sz="2800" dirty="0"/>
              <a:t>Document references</a:t>
            </a:r>
          </a:p>
          <a:p>
            <a:pPr>
              <a:buFont typeface="Arial" panose="020B0604020202020204" pitchFamily="34" charset="0"/>
              <a:buChar char="•"/>
            </a:pPr>
            <a:r>
              <a:rPr lang="en-US" sz="2000" b="0" dirty="0"/>
              <a:t>11-21-0488r0 and 11-21-0541r0</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161221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25BE-F45F-4C92-9F70-47D388BE2026}"/>
              </a:ext>
            </a:extLst>
          </p:cNvPr>
          <p:cNvSpPr>
            <a:spLocks noGrp="1"/>
          </p:cNvSpPr>
          <p:nvPr>
            <p:ph type="title"/>
          </p:nvPr>
        </p:nvSpPr>
        <p:spPr/>
        <p:txBody>
          <a:bodyPr/>
          <a:lstStyle/>
          <a:p>
            <a:r>
              <a:rPr lang="en-US" dirty="0"/>
              <a:t>2) Avoid Element Fingerprint</a:t>
            </a:r>
          </a:p>
        </p:txBody>
      </p:sp>
      <p:sp>
        <p:nvSpPr>
          <p:cNvPr id="3" name="Content Placeholder 2">
            <a:extLst>
              <a:ext uri="{FF2B5EF4-FFF2-40B4-BE49-F238E27FC236}">
                <a16:creationId xmlns:a16="http://schemas.microsoft.com/office/drawing/2014/main" id="{6C081A2C-4165-49E0-AF2A-798F6BAB8C99}"/>
              </a:ext>
            </a:extLst>
          </p:cNvPr>
          <p:cNvSpPr>
            <a:spLocks noGrp="1"/>
          </p:cNvSpPr>
          <p:nvPr>
            <p:ph idx="1"/>
          </p:nvPr>
        </p:nvSpPr>
        <p:spPr/>
        <p:txBody>
          <a:bodyPr/>
          <a:lstStyle/>
          <a:p>
            <a:r>
              <a:rPr lang="en-US" sz="1800" dirty="0"/>
              <a:t>Issue</a:t>
            </a:r>
          </a:p>
          <a:p>
            <a:pPr marL="457200" indent="-457200">
              <a:buFont typeface="Arial" panose="020B0604020202020204" pitchFamily="34" charset="0"/>
              <a:buChar char="•"/>
            </a:pPr>
            <a:r>
              <a:rPr lang="en-US" sz="1800" b="0" dirty="0"/>
              <a:t>Elements carried in an unprotected management frame are sent in clear to provide capabilities, operation parameters, or vendor specific indication, etc.</a:t>
            </a:r>
          </a:p>
          <a:p>
            <a:pPr marL="857250" lvl="1" indent="-457200">
              <a:buFont typeface="Arial" panose="020B0604020202020204" pitchFamily="34" charset="0"/>
              <a:buChar char="•"/>
            </a:pPr>
            <a:r>
              <a:rPr lang="en-US" sz="1400" dirty="0"/>
              <a:t>Additional elements containing information with high specificity, e.g. for link enablement, will also be sent per draft amendments under development, e.g. 11be</a:t>
            </a:r>
            <a:endParaRPr lang="en-US" sz="1400" b="0" dirty="0"/>
          </a:p>
          <a:p>
            <a:pPr marL="457200" indent="-457200">
              <a:buFont typeface="Arial" panose="020B0604020202020204" pitchFamily="34" charset="0"/>
              <a:buChar char="•"/>
            </a:pPr>
            <a:r>
              <a:rPr lang="en-US" sz="1800" b="0" dirty="0"/>
              <a:t>A large number of elements carried in an unprotected management frame may provide sufficient entropy as a fingerprint of a device/user</a:t>
            </a:r>
          </a:p>
          <a:p>
            <a:pPr marL="457200" indent="-457200">
              <a:buFont typeface="Arial" panose="020B0604020202020204" pitchFamily="34" charset="0"/>
              <a:buChar char="•"/>
            </a:pPr>
            <a:r>
              <a:rPr lang="en-US" sz="1800" b="0" dirty="0"/>
              <a:t>Need to provide privacy and avoid element fingerprint</a:t>
            </a:r>
          </a:p>
          <a:p>
            <a:pPr marL="857250" lvl="1" indent="-457200">
              <a:buFont typeface="Arial" panose="020B0604020202020204" pitchFamily="34" charset="0"/>
              <a:buChar char="•"/>
            </a:pPr>
            <a:r>
              <a:rPr lang="en-US" sz="1400" dirty="0"/>
              <a:t>Note in some case the frame length can imply the contents, even when encrypted/masked</a:t>
            </a:r>
            <a:endParaRPr lang="en-US" sz="1400" b="0" dirty="0"/>
          </a:p>
          <a:p>
            <a:r>
              <a:rPr lang="en-US" sz="1800" dirty="0"/>
              <a:t>Status of issue</a:t>
            </a:r>
          </a:p>
          <a:p>
            <a:pPr marL="400050">
              <a:buFont typeface="Arial" panose="020B0604020202020204" pitchFamily="34" charset="0"/>
              <a:buChar char="•"/>
            </a:pPr>
            <a:r>
              <a:rPr lang="en-US" sz="1800" b="0" dirty="0"/>
              <a:t>Issue presented at IEEE 802.11bi session on 05/14/2021</a:t>
            </a:r>
          </a:p>
          <a:p>
            <a:r>
              <a:rPr lang="en-US" sz="1800" dirty="0"/>
              <a:t>Document references</a:t>
            </a:r>
          </a:p>
          <a:p>
            <a:pPr>
              <a:buFont typeface="Arial" panose="020B0604020202020204" pitchFamily="34" charset="0"/>
              <a:buChar char="•"/>
            </a:pPr>
            <a:r>
              <a:rPr lang="en-US" sz="1600" b="0" dirty="0"/>
              <a:t>Why MAC Address Randomization is not Enough: An Analysis of Wi-Fi Network Discovery Mechanisms</a:t>
            </a:r>
          </a:p>
          <a:p>
            <a:pPr>
              <a:buFont typeface="Arial" panose="020B0604020202020204" pitchFamily="34" charset="0"/>
              <a:buChar char="•"/>
            </a:pPr>
            <a:r>
              <a:rPr lang="en-US" sz="1600" b="0" dirty="0"/>
              <a:t>11-21-0839r0, 11-19-0489r0, 11-20-940r0, 11-20-746r1, 11-21-1396r1</a:t>
            </a:r>
          </a:p>
          <a:p>
            <a:endParaRPr lang="en-US" dirty="0"/>
          </a:p>
        </p:txBody>
      </p:sp>
      <p:sp>
        <p:nvSpPr>
          <p:cNvPr id="4" name="Slide Number Placeholder 3">
            <a:extLst>
              <a:ext uri="{FF2B5EF4-FFF2-40B4-BE49-F238E27FC236}">
                <a16:creationId xmlns:a16="http://schemas.microsoft.com/office/drawing/2014/main" id="{160C70ED-8192-4626-9526-0C44265966B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1A795A5-DFFA-4B49-B523-0E8DA14CE797}"/>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BC766868-C5C8-41A5-8BFE-B2BE7C024FC0}"/>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11631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3) STA MAC address persistence within an ESS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fontScale="92500" lnSpcReduction="20000"/>
          </a:bodyPr>
          <a:lstStyle/>
          <a:p>
            <a:r>
              <a:rPr lang="en-US" sz="2800" dirty="0"/>
              <a:t>Problem/Issue</a:t>
            </a:r>
          </a:p>
          <a:p>
            <a:pPr>
              <a:buFont typeface="Arial" panose="020B0604020202020204" pitchFamily="34" charset="0"/>
              <a:buChar char="•"/>
            </a:pPr>
            <a:r>
              <a:rPr lang="en-US" b="0" dirty="0"/>
              <a:t>Current STA MAC address usage presents challenges to providing privacy.</a:t>
            </a:r>
          </a:p>
          <a:p>
            <a:pPr lvl="1">
              <a:buFont typeface="Arial" panose="020B0604020202020204" pitchFamily="34" charset="0"/>
              <a:buChar char="•"/>
            </a:pPr>
            <a:r>
              <a:rPr lang="en-US" b="0" dirty="0"/>
              <a:t>MAC address used for TA/RA does not change </a:t>
            </a:r>
          </a:p>
          <a:p>
            <a:pPr lvl="1">
              <a:buFont typeface="Arial" panose="020B0604020202020204" pitchFamily="34" charset="0"/>
              <a:buChar char="•"/>
            </a:pPr>
            <a:r>
              <a:rPr lang="en-US" dirty="0"/>
              <a:t>MAC address used for DA/SA does not change </a:t>
            </a:r>
          </a:p>
          <a:p>
            <a:pPr>
              <a:buFont typeface="Arial" panose="020B0604020202020204" pitchFamily="34" charset="0"/>
              <a:buChar char="•"/>
            </a:pPr>
            <a:r>
              <a:rPr lang="en-US" b="0" dirty="0"/>
              <a:t>Additional challenges</a:t>
            </a:r>
          </a:p>
          <a:p>
            <a:pPr lvl="1">
              <a:buFont typeface="Arial" panose="020B0604020202020204" pitchFamily="34" charset="0"/>
              <a:buChar char="•"/>
            </a:pPr>
            <a:r>
              <a:rPr lang="en-US" b="0" dirty="0"/>
              <a:t>DS requires an identifier for correlating associations from a single STA</a:t>
            </a:r>
          </a:p>
          <a:p>
            <a:pPr lvl="2">
              <a:buFont typeface="Arial" panose="020B0604020202020204" pitchFamily="34" charset="0"/>
              <a:buChar char="•"/>
            </a:pPr>
            <a:r>
              <a:rPr lang="en-US" dirty="0"/>
              <a:t>Currently using the MAC Address, and we want to change MAC address to improve privacy</a:t>
            </a:r>
          </a:p>
          <a:p>
            <a:pPr lvl="1">
              <a:buFont typeface="Arial" panose="020B0604020202020204" pitchFamily="34" charset="0"/>
              <a:buChar char="•"/>
            </a:pPr>
            <a:r>
              <a:rPr lang="en-US" dirty="0"/>
              <a:t>MAC address for DA/SA is used in upper layers. Changing these within association impacts upper layers</a:t>
            </a:r>
          </a:p>
          <a:p>
            <a:pPr lvl="1">
              <a:buFont typeface="Arial" panose="020B0604020202020204" pitchFamily="34" charset="0"/>
              <a:buChar char="•"/>
            </a:pPr>
            <a:r>
              <a:rPr lang="en-US" dirty="0"/>
              <a:t>MAC address for TA/RA is used for received packet filtering at the AP.</a:t>
            </a:r>
          </a:p>
          <a:p>
            <a:pPr marL="0" indent="0"/>
            <a:r>
              <a:rPr lang="en-US" sz="3200" dirty="0"/>
              <a:t>Status</a:t>
            </a:r>
          </a:p>
          <a:p>
            <a:pPr marL="400050">
              <a:buFont typeface="Arial" panose="020B0604020202020204" pitchFamily="34" charset="0"/>
              <a:buChar char="•"/>
            </a:pPr>
            <a:r>
              <a:rPr lang="en-US" b="0" dirty="0"/>
              <a:t>Issue presented at IEEE 802.11bi session on 09/17/2021</a:t>
            </a:r>
          </a:p>
          <a:p>
            <a:r>
              <a:rPr lang="en-US" sz="2800" dirty="0"/>
              <a:t>Reference</a:t>
            </a:r>
          </a:p>
          <a:p>
            <a:pPr>
              <a:buFont typeface="Arial" panose="020B0604020202020204" pitchFamily="34" charset="0"/>
              <a:buChar char="•"/>
            </a:pPr>
            <a:r>
              <a:rPr lang="en-US" sz="2200" b="0" dirty="0"/>
              <a:t>11-21/1328r1</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23619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4) Tracking SA and DA OTA</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a:bodyPr>
          <a:lstStyle/>
          <a:p>
            <a:r>
              <a:rPr lang="en-US" sz="2800" dirty="0"/>
              <a:t>Problem/Issue</a:t>
            </a:r>
          </a:p>
          <a:p>
            <a:pPr marL="457200" indent="-457200">
              <a:buFont typeface="Arial" panose="020B0604020202020204" pitchFamily="34" charset="0"/>
              <a:buChar char="•"/>
            </a:pPr>
            <a:r>
              <a:rPr lang="en-US" b="0" dirty="0"/>
              <a:t>SA and DA are currently sent in the clear OTA. </a:t>
            </a:r>
          </a:p>
          <a:p>
            <a:pPr marL="457200" indent="-457200">
              <a:buFont typeface="Arial" panose="020B0604020202020204" pitchFamily="34" charset="0"/>
              <a:buChar char="•"/>
            </a:pPr>
            <a:r>
              <a:rPr lang="en-US" b="0" dirty="0"/>
              <a:t>This reveals MAC addresses of other Devices used in the DS, which allows </a:t>
            </a:r>
          </a:p>
          <a:p>
            <a:pPr marL="857250" lvl="1" indent="-457200">
              <a:buFont typeface="Arial" panose="020B0604020202020204" pitchFamily="34" charset="0"/>
              <a:buChar char="•"/>
            </a:pPr>
            <a:r>
              <a:rPr lang="en-US" dirty="0"/>
              <a:t>Identifying OUI of Wired Device</a:t>
            </a:r>
            <a:r>
              <a:rPr lang="en-US" b="0" dirty="0"/>
              <a:t>s, and further profiling using traffic analysis </a:t>
            </a:r>
          </a:p>
          <a:p>
            <a:pPr marL="857250" lvl="1" indent="-457200">
              <a:buFont typeface="Arial" panose="020B0604020202020204" pitchFamily="34" charset="0"/>
              <a:buChar char="•"/>
            </a:pPr>
            <a:r>
              <a:rPr lang="en-US" dirty="0"/>
              <a:t>Tracking STAs performing STA-to-STA communication, even if other tracking mitigations are applied</a:t>
            </a:r>
          </a:p>
          <a:p>
            <a:r>
              <a:rPr lang="en-US" sz="2800" dirty="0"/>
              <a:t>Status</a:t>
            </a:r>
          </a:p>
          <a:p>
            <a:pPr marL="400050">
              <a:buFont typeface="Arial" panose="020B0604020202020204" pitchFamily="34" charset="0"/>
              <a:buChar char="•"/>
            </a:pPr>
            <a:r>
              <a:rPr lang="en-US" b="0" dirty="0"/>
              <a:t>Issue presented at IEEE 802.11bi session on 09/17/2021</a:t>
            </a:r>
          </a:p>
          <a:p>
            <a:r>
              <a:rPr lang="en-US" sz="2800" dirty="0"/>
              <a:t>Reference</a:t>
            </a:r>
          </a:p>
          <a:p>
            <a:pPr>
              <a:buFont typeface="Arial" panose="020B0604020202020204" pitchFamily="34" charset="0"/>
              <a:buChar char="•"/>
            </a:pPr>
            <a:r>
              <a:rPr lang="en-US" sz="2000" b="0" dirty="0"/>
              <a:t>11-21/1464r0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16412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BB39-B86E-442B-92BF-9ED19FB75714}"/>
              </a:ext>
            </a:extLst>
          </p:cNvPr>
          <p:cNvSpPr>
            <a:spLocks noGrp="1"/>
          </p:cNvSpPr>
          <p:nvPr>
            <p:ph type="title"/>
          </p:nvPr>
        </p:nvSpPr>
        <p:spPr/>
        <p:txBody>
          <a:bodyPr/>
          <a:lstStyle/>
          <a:p>
            <a:r>
              <a:rPr lang="en-US" dirty="0"/>
              <a:t>5) Protecting authentication identifiers and key identifiers</a:t>
            </a:r>
          </a:p>
        </p:txBody>
      </p:sp>
      <p:sp>
        <p:nvSpPr>
          <p:cNvPr id="3" name="Content Placeholder 2">
            <a:extLst>
              <a:ext uri="{FF2B5EF4-FFF2-40B4-BE49-F238E27FC236}">
                <a16:creationId xmlns:a16="http://schemas.microsoft.com/office/drawing/2014/main" id="{336F5822-376B-4FEE-A86C-C18EF62D74D6}"/>
              </a:ext>
            </a:extLst>
          </p:cNvPr>
          <p:cNvSpPr>
            <a:spLocks noGrp="1"/>
          </p:cNvSpPr>
          <p:nvPr>
            <p:ph idx="1"/>
          </p:nvPr>
        </p:nvSpPr>
        <p:spPr/>
        <p:txBody>
          <a:bodyPr/>
          <a:lstStyle/>
          <a:p>
            <a:pPr marL="0" indent="0"/>
            <a:r>
              <a:rPr lang="en-US" sz="2800" dirty="0"/>
              <a:t>Issue</a:t>
            </a:r>
            <a:endParaRPr lang="en-US" sz="2000" b="0" dirty="0"/>
          </a:p>
          <a:p>
            <a:pPr>
              <a:buFont typeface="Arial" panose="020B0604020202020204" pitchFamily="34" charset="0"/>
              <a:buChar char="•"/>
            </a:pPr>
            <a:r>
              <a:rPr lang="en-US" sz="2000" b="0" dirty="0"/>
              <a:t>Frames sent prior to PTK establishment contain unprotected long-term key identifiers (e.g. PMKID) and/or user authentication identifiers (e.g. in EAP exchanges), which can enable tracking and/or identification of a user</a:t>
            </a:r>
          </a:p>
          <a:p>
            <a:pPr marL="0" indent="0"/>
            <a:r>
              <a:rPr lang="en-US" sz="2800" dirty="0"/>
              <a:t>Status of issue</a:t>
            </a:r>
          </a:p>
          <a:p>
            <a:pPr marL="800100" lvl="1">
              <a:buFont typeface="Arial" panose="020B0604020202020204" pitchFamily="34" charset="0"/>
              <a:buChar char="•"/>
            </a:pPr>
            <a:r>
              <a:rPr lang="en-US" b="0" dirty="0"/>
              <a:t>Issue presented at IEEE 802.11bi session on </a:t>
            </a:r>
            <a:r>
              <a:rPr lang="en-US" dirty="0"/>
              <a:t>9/15/2021</a:t>
            </a:r>
          </a:p>
          <a:p>
            <a:pPr marL="0" indent="0"/>
            <a:r>
              <a:rPr lang="en-US" sz="2800" dirty="0"/>
              <a:t>Document references</a:t>
            </a:r>
          </a:p>
          <a:p>
            <a:pPr marL="800100" lvl="1">
              <a:buFont typeface="Arial" panose="020B0604020202020204" pitchFamily="34" charset="0"/>
              <a:buChar char="•"/>
            </a:pPr>
            <a:r>
              <a:rPr lang="en-US" dirty="0"/>
              <a:t>11-21-1396r1</a:t>
            </a:r>
          </a:p>
          <a:p>
            <a:endParaRPr lang="en-US" dirty="0"/>
          </a:p>
        </p:txBody>
      </p:sp>
      <p:sp>
        <p:nvSpPr>
          <p:cNvPr id="4" name="Slide Number Placeholder 3">
            <a:extLst>
              <a:ext uri="{FF2B5EF4-FFF2-40B4-BE49-F238E27FC236}">
                <a16:creationId xmlns:a16="http://schemas.microsoft.com/office/drawing/2014/main" id="{489C0991-0CAA-403F-A72D-63B22F3432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612A275-478D-4307-93F1-45D2F5CBCC15}"/>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76D5F24D-7460-4ED9-A074-1E790B908507}"/>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561600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228</TotalTime>
  <Words>1544</Words>
  <Application>Microsoft Office PowerPoint</Application>
  <PresentationFormat>Widescreen</PresentationFormat>
  <Paragraphs>206</Paragraphs>
  <Slides>16</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TGbi Proposed Issues</vt:lpstr>
      <vt:lpstr>Revision History</vt:lpstr>
      <vt:lpstr>Abstract</vt:lpstr>
      <vt:lpstr>TGbi Privacy Issue Template (replace with title)</vt:lpstr>
      <vt:lpstr>1) Protecting Password Identifiers</vt:lpstr>
      <vt:lpstr>2) Avoid Element Fingerprint</vt:lpstr>
      <vt:lpstr>3) STA MAC address persistence within an ESS</vt:lpstr>
      <vt:lpstr>4) Tracking SA and DA OTA</vt:lpstr>
      <vt:lpstr>5) Protecting authentication identifiers and key identifiers</vt:lpstr>
      <vt:lpstr>6) Soft/mobile AP privacy</vt:lpstr>
      <vt:lpstr>7) Protecting behavioral fingerprinting while associated </vt:lpstr>
      <vt:lpstr>8) PHY/RF related privacy</vt:lpstr>
      <vt:lpstr>TGbi Privacy Use Case Template (replace with title)</vt:lpstr>
      <vt:lpstr>1) Smart Home Environment</vt:lpstr>
      <vt:lpstr>2) Remote Stalking in public spaces</vt:lpstr>
      <vt:lpstr>3) Avoid Fingerprinting from SSID Elements or SSID List Elements in Probe Requests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Huang, Po-kai</cp:lastModifiedBy>
  <cp:revision>835</cp:revision>
  <cp:lastPrinted>1601-01-01T00:00:00Z</cp:lastPrinted>
  <dcterms:created xsi:type="dcterms:W3CDTF">2018-05-10T16:45:22Z</dcterms:created>
  <dcterms:modified xsi:type="dcterms:W3CDTF">2021-10-14T22:55:37Z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